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600" y="-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C4C61-4464-489C-A318-EA1F6DE0008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ED717-4AA2-4047-AD71-41A1DC63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ED717-4AA2-4047-AD71-41A1DC633A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ED717-4AA2-4047-AD71-41A1DC633A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ED717-4AA2-4047-AD71-41A1DC633AA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ED717-4AA2-4047-AD71-41A1DC633AA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ED717-4AA2-4047-AD71-41A1DC633AA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ED717-4AA2-4047-AD71-41A1DC633AA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ED717-4AA2-4047-AD71-41A1DC633AA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ED717-4AA2-4047-AD71-41A1DC633AA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ED717-4AA2-4047-AD71-41A1DC633A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19050"/>
            <a:ext cx="9199563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609600"/>
            <a:ext cx="2079625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609600"/>
            <a:ext cx="6089650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CCFF">
                <a:gamma/>
                <a:tint val="40000"/>
                <a:invGamma/>
              </a:srgbClr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U_units-banner_red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38875"/>
            <a:ext cx="9172575" cy="619125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929313" y="6346825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solidFill>
                  <a:schemeClr val="bg1"/>
                </a:solidFill>
                <a:latin typeface="Comic Sans MS" pitchFamily="66" charset="0"/>
              </a:rPr>
              <a:t>Alan Robock</a:t>
            </a:r>
          </a:p>
          <a:p>
            <a:pPr algn="r" eaLnBrk="0" hangingPunct="0"/>
            <a:r>
              <a:rPr lang="en-US" sz="1200">
                <a:solidFill>
                  <a:schemeClr val="bg1"/>
                </a:solidFill>
                <a:latin typeface="Comic Sans MS" pitchFamily="66" charset="0"/>
              </a:rPr>
              <a:t>Department of Environmental Sciences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5146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0" dirty="0" smtClean="0">
                <a:solidFill>
                  <a:srgbClr val="FFFF00"/>
                </a:solidFill>
                <a:latin typeface="+mn-lt"/>
              </a:rPr>
              <a:t>How </a:t>
            </a:r>
            <a:r>
              <a:rPr lang="en-US" sz="6000" b="1" i="0" dirty="0" smtClean="0">
                <a:solidFill>
                  <a:srgbClr val="FFFF00"/>
                </a:solidFill>
                <a:latin typeface="+mn-lt"/>
              </a:rPr>
              <a:t>not</a:t>
            </a:r>
            <a:r>
              <a:rPr lang="en-US" sz="6000" i="0" dirty="0" smtClean="0">
                <a:solidFill>
                  <a:srgbClr val="FFFF00"/>
                </a:solidFill>
                <a:latin typeface="+mn-lt"/>
              </a:rPr>
              <a:t> to make a good PowerPoint</a:t>
            </a:r>
            <a:endParaRPr lang="en-US" sz="6000" i="0" dirty="0" smtClean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002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0" dirty="0" smtClean="0">
                <a:latin typeface="+mn-lt"/>
              </a:rPr>
              <a:t>No introduction</a:t>
            </a:r>
          </a:p>
          <a:p>
            <a:endParaRPr lang="en-US" sz="4800" dirty="0" smtClean="0">
              <a:latin typeface="+mn-lt"/>
            </a:endParaRPr>
          </a:p>
          <a:p>
            <a:r>
              <a:rPr lang="en-US" sz="4800" i="0" dirty="0" smtClean="0">
                <a:latin typeface="+mn-lt"/>
              </a:rPr>
              <a:t>No table of contents</a:t>
            </a:r>
            <a:endParaRPr lang="en-US" sz="4800" i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954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Have a poor contrast between text and the background</a:t>
            </a:r>
            <a:endParaRPr lang="en-US" sz="3600" i="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43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dirty="0" smtClean="0">
                <a:latin typeface="+mn-lt"/>
              </a:rPr>
              <a:t>Use as many different animations as you can.</a:t>
            </a:r>
            <a:endParaRPr lang="en-US" sz="4400" i="0" dirty="0" err="1" smtClean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5814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dirty="0" smtClean="0">
                <a:latin typeface="+mn-lt"/>
              </a:rPr>
              <a:t>Use as many different animations as you can.</a:t>
            </a:r>
            <a:endParaRPr lang="en-US" sz="4400" i="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1"/>
      <p:bldP spid="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848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0" dirty="0" smtClean="0">
                <a:latin typeface="+mn-lt"/>
              </a:rPr>
              <a:t>Fill the page </a:t>
            </a:r>
            <a:r>
              <a:rPr lang="en-US" sz="1000" dirty="0" smtClean="0">
                <a:latin typeface="+mn-lt"/>
              </a:rPr>
              <a:t>with lots of text that you read, in a font that is very small.</a:t>
            </a:r>
          </a:p>
          <a:p>
            <a:endParaRPr lang="en-US" sz="1000" i="0" dirty="0" smtClean="0">
              <a:latin typeface="+mn-lt"/>
            </a:endParaRPr>
          </a:p>
          <a:p>
            <a:endParaRPr lang="en-US" sz="1000" i="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Fill the page with lots of text that you read, in a font that is very small.</a:t>
            </a:r>
          </a:p>
          <a:p>
            <a:endParaRPr lang="en-US" sz="1000" dirty="0" smtClean="0">
              <a:latin typeface="+mn-lt"/>
            </a:endParaRPr>
          </a:p>
          <a:p>
            <a:endParaRPr lang="en-US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Fill the page with lots of text that you read, in a font that is very small.</a:t>
            </a:r>
          </a:p>
          <a:p>
            <a:endParaRPr lang="en-US" sz="1000" dirty="0" smtClean="0">
              <a:latin typeface="+mn-lt"/>
            </a:endParaRPr>
          </a:p>
          <a:p>
            <a:endParaRPr lang="en-US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Fill the page with lots of text that you read, in a font that is very small.</a:t>
            </a:r>
          </a:p>
          <a:p>
            <a:endParaRPr lang="en-US" sz="1000" dirty="0" smtClean="0">
              <a:latin typeface="+mn-lt"/>
            </a:endParaRPr>
          </a:p>
          <a:p>
            <a:endParaRPr lang="en-US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Fill the page with lots of text that you read, in a font that is very small.</a:t>
            </a:r>
          </a:p>
          <a:p>
            <a:endParaRPr lang="en-US" sz="1000" dirty="0" smtClean="0">
              <a:latin typeface="+mn-lt"/>
            </a:endParaRPr>
          </a:p>
          <a:p>
            <a:endParaRPr lang="en-US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Fill the page with lots of text that you read, in a font that is very small.</a:t>
            </a:r>
          </a:p>
          <a:p>
            <a:endParaRPr lang="en-US" sz="1000" dirty="0" smtClean="0">
              <a:latin typeface="+mn-lt"/>
            </a:endParaRPr>
          </a:p>
          <a:p>
            <a:endParaRPr lang="en-US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Fill the page with lots of text that you read, in a font that is very small.</a:t>
            </a:r>
          </a:p>
          <a:p>
            <a:endParaRPr lang="en-US" sz="1000" dirty="0" smtClean="0">
              <a:latin typeface="+mn-lt"/>
            </a:endParaRPr>
          </a:p>
          <a:p>
            <a:endParaRPr lang="en-US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Fill the page with lots of text that you read, in a font that is very small.</a:t>
            </a:r>
          </a:p>
          <a:p>
            <a:endParaRPr lang="en-US" sz="1000" dirty="0" smtClean="0">
              <a:latin typeface="+mn-lt"/>
            </a:endParaRPr>
          </a:p>
          <a:p>
            <a:endParaRPr lang="en-US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Fill the page with lots of text that you read, in a font that is very small.</a:t>
            </a:r>
          </a:p>
          <a:p>
            <a:endParaRPr lang="en-US" sz="1000" dirty="0" smtClean="0">
              <a:latin typeface="+mn-lt"/>
            </a:endParaRPr>
          </a:p>
          <a:p>
            <a:endParaRPr lang="en-US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Fill the page with lots of text that you read, in a font that is very small.</a:t>
            </a:r>
          </a:p>
          <a:p>
            <a:endParaRPr lang="en-US" sz="1000" dirty="0" smtClean="0">
              <a:latin typeface="+mn-lt"/>
            </a:endParaRPr>
          </a:p>
          <a:p>
            <a:endParaRPr lang="en-US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Fill the page with lots of text that you read, in a font that is very small.</a:t>
            </a:r>
          </a:p>
          <a:p>
            <a:endParaRPr lang="en-US" sz="1000" dirty="0" smtClean="0">
              <a:latin typeface="+mn-lt"/>
            </a:endParaRPr>
          </a:p>
          <a:p>
            <a:endParaRPr lang="en-US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Fill the page with lots of text that you read, in a font that is very small.</a:t>
            </a:r>
          </a:p>
          <a:p>
            <a:endParaRPr lang="en-US" sz="1000" dirty="0" smtClean="0">
              <a:latin typeface="+mn-lt"/>
            </a:endParaRPr>
          </a:p>
          <a:p>
            <a:endParaRPr lang="en-US" sz="1000" dirty="0" smtClean="0">
              <a:latin typeface="+mn-lt"/>
            </a:endParaRPr>
          </a:p>
          <a:p>
            <a:endParaRPr lang="en-US" sz="1000" i="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+mn-lt"/>
              </a:rPr>
              <a:t>Use lots of different fonts and colors.</a:t>
            </a:r>
            <a:endParaRPr lang="en-US" sz="2800" dirty="0" smtClean="0">
              <a:latin typeface="+mn-lt"/>
            </a:endParaRPr>
          </a:p>
          <a:p>
            <a:r>
              <a:rPr lang="en-US" sz="2800" dirty="0" smtClean="0"/>
              <a:t>Use lots of different fonts and colors.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Use lots of different fonts and colors.</a:t>
            </a:r>
          </a:p>
          <a:p>
            <a:r>
              <a:rPr lang="en-US" sz="2800" dirty="0" smtClean="0">
                <a:solidFill>
                  <a:schemeClr val="accent6"/>
                </a:solidFill>
                <a:latin typeface="Algerian" pitchFamily="82" charset="0"/>
              </a:rPr>
              <a:t>Use lots of different fonts and colors.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Forte" pitchFamily="66" charset="0"/>
              </a:rPr>
              <a:t>Use lots of different fonts and colors.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Matura MT Script Capitals" pitchFamily="66" charset="0"/>
              </a:rPr>
              <a:t>Use lots of different fonts and colors.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Jokerman" pitchFamily="82" charset="0"/>
              </a:rPr>
              <a:t>Use lots of different fonts and colors.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KaiTi" pitchFamily="49" charset="-122"/>
                <a:ea typeface="KaiTi" pitchFamily="49" charset="-122"/>
              </a:rPr>
              <a:t>Use lots of different fonts and colors.</a:t>
            </a:r>
          </a:p>
          <a:p>
            <a:endParaRPr lang="en-US" sz="2800" i="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+mn-lt"/>
              </a:rPr>
              <a:t>Use lots of tables that are hard to see and that you do not have time to explain.</a:t>
            </a:r>
            <a:endParaRPr lang="en-US" i="0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83732" y="459468"/>
            <a:ext cx="4830536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+mn-lt"/>
              </a:rPr>
              <a:t>Use lots of tiny figures that are hard to see and that you do not have time to explain.</a:t>
            </a:r>
            <a:endParaRPr lang="en-US" i="0" dirty="0" err="1" smtClean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80" y="1143000"/>
            <a:ext cx="42306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84275"/>
            <a:ext cx="4248793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667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0" dirty="0" smtClean="0">
                <a:latin typeface="+mn-lt"/>
              </a:rPr>
              <a:t>No conclusions</a:t>
            </a:r>
            <a:endParaRPr lang="en-US" sz="3600" i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1_RU_Template_Verdana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00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E7"/>
      </a:accent6>
      <a:hlink>
        <a:srgbClr val="0000FF"/>
      </a:hlink>
      <a:folHlink>
        <a:srgbClr val="FF0000"/>
      </a:folHlink>
    </a:clrScheme>
    <a:fontScheme name="1_RU_Template_Verdan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i="0" dirty="0" err="1" smtClean="0">
            <a:latin typeface="+mn-lt"/>
          </a:defRPr>
        </a:defPPr>
      </a:lstStyle>
    </a:txDef>
  </a:objectDefaults>
  <a:extraClrSchemeLst>
    <a:extraClrScheme>
      <a:clrScheme name="1_RU_Template_Verda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 13">
        <a:dk1>
          <a:srgbClr val="84858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707174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</TotalTime>
  <Words>382</Words>
  <Application>Microsoft Office PowerPoint</Application>
  <PresentationFormat>On-screen Show (4:3)</PresentationFormat>
  <Paragraphs>62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Robock</dc:creator>
  <cp:lastModifiedBy>Alan Robock</cp:lastModifiedBy>
  <cp:revision>3</cp:revision>
  <dcterms:created xsi:type="dcterms:W3CDTF">2013-11-26T02:26:25Z</dcterms:created>
  <dcterms:modified xsi:type="dcterms:W3CDTF">2013-11-26T02:50:28Z</dcterms:modified>
</cp:coreProperties>
</file>