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0.xml" ContentType="application/vnd.openxmlformats-officedocument.presentationml.notesSlide+xml"/>
  <Override PartName="/ppt/charts/chart4.xml" ContentType="application/vnd.openxmlformats-officedocument.drawingml.chart+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4"/>
  </p:notesMasterIdLst>
  <p:sldIdLst>
    <p:sldId id="256" r:id="rId3"/>
    <p:sldId id="1206" r:id="rId4"/>
    <p:sldId id="432" r:id="rId5"/>
    <p:sldId id="1208" r:id="rId6"/>
    <p:sldId id="1209" r:id="rId7"/>
    <p:sldId id="1192" r:id="rId8"/>
    <p:sldId id="1193" r:id="rId9"/>
    <p:sldId id="1190" r:id="rId10"/>
    <p:sldId id="1205" r:id="rId11"/>
    <p:sldId id="1195" r:id="rId12"/>
    <p:sldId id="1194" r:id="rId13"/>
    <p:sldId id="1207" r:id="rId14"/>
    <p:sldId id="1210" r:id="rId15"/>
    <p:sldId id="1211" r:id="rId16"/>
    <p:sldId id="1212" r:id="rId17"/>
    <p:sldId id="257" r:id="rId18"/>
    <p:sldId id="262" r:id="rId19"/>
    <p:sldId id="1213" r:id="rId20"/>
    <p:sldId id="375" r:id="rId21"/>
    <p:sldId id="1214" r:id="rId22"/>
    <p:sldId id="1215" r:id="rId23"/>
    <p:sldId id="1216" r:id="rId24"/>
    <p:sldId id="1202" r:id="rId25"/>
    <p:sldId id="1217" r:id="rId26"/>
    <p:sldId id="1178" r:id="rId27"/>
    <p:sldId id="1223" r:id="rId28"/>
    <p:sldId id="1218" r:id="rId29"/>
    <p:sldId id="1219" r:id="rId30"/>
    <p:sldId id="1220" r:id="rId31"/>
    <p:sldId id="1221" r:id="rId32"/>
    <p:sldId id="1222"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FE2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787" autoAdjust="0"/>
    <p:restoredTop sz="96984" autoAdjust="0"/>
  </p:normalViewPr>
  <p:slideViewPr>
    <p:cSldViewPr snapToObjects="1">
      <p:cViewPr varScale="1">
        <p:scale>
          <a:sx n="133" d="100"/>
          <a:sy n="133" d="100"/>
        </p:scale>
        <p:origin x="1469" y="101"/>
      </p:cViewPr>
      <p:guideLst>
        <p:guide orient="horz" pos="2160"/>
        <p:guide pos="2880"/>
      </p:guideLst>
    </p:cSldViewPr>
  </p:slideViewPr>
  <p:outlineViewPr>
    <p:cViewPr>
      <p:scale>
        <a:sx n="33" d="100"/>
        <a:sy n="33" d="100"/>
      </p:scale>
      <p:origin x="0" y="-4664"/>
    </p:cViewPr>
  </p:outlineViewPr>
  <p:notesTextViewPr>
    <p:cViewPr>
      <p:scale>
        <a:sx n="100" d="100"/>
        <a:sy n="100" d="100"/>
      </p:scale>
      <p:origin x="0" y="0"/>
    </p:cViewPr>
  </p:notesTextViewPr>
  <p:sorterViewPr>
    <p:cViewPr varScale="1">
      <p:scale>
        <a:sx n="100" d="100"/>
        <a:sy n="100" d="100"/>
      </p:scale>
      <p:origin x="0" y="0"/>
    </p:cViewPr>
  </p:sorterViewPr>
  <p:notesViewPr>
    <p:cSldViewPr snapToObjects="1">
      <p:cViewPr varScale="1">
        <p:scale>
          <a:sx n="87" d="100"/>
          <a:sy n="87" d="100"/>
        </p:scale>
        <p:origin x="-2656" y="-10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oleObject" Target="file:///\\Users\toon\Dropbox\2023\2023%20Nuclear%20War\2023%20work%20on%20fatalities\Hiroshima%20data%20fit%202%20parameter.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toon\Dropbox\2023\2023%20Nuclear%20War\2023%20work%20on%20fatalities\Hiroshima%20data%20fit%202%20parameter.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toon\Dropbox\2023\2023%20Nuclear%20War\2023%20work%20on%20fatalities\Hiroshima%20data%20fit%202%20parameter.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Users\toon\Dropbox\2023\2023%20Nuclear%20War\Oc%20to%20BC%20paper\fuel%20loading.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10074864169994"/>
          <c:y val="6.5357016896472386E-2"/>
          <c:w val="0.75395790645736105"/>
          <c:h val="0.86332019568158702"/>
        </c:manualLayout>
      </c:layout>
      <c:scatterChart>
        <c:scatterStyle val="lineMarker"/>
        <c:varyColors val="0"/>
        <c:ser>
          <c:idx val="1"/>
          <c:order val="0"/>
          <c:tx>
            <c:v>Oughertson and Warren</c:v>
          </c:tx>
          <c:spPr>
            <a:ln w="25400" cap="rnd">
              <a:noFill/>
              <a:round/>
            </a:ln>
            <a:effectLst/>
          </c:spPr>
          <c:marker>
            <c:symbol val="circle"/>
            <c:size val="5"/>
            <c:spPr>
              <a:solidFill>
                <a:schemeClr val="accent2"/>
              </a:solidFill>
              <a:ln w="9525">
                <a:solidFill>
                  <a:schemeClr val="accent2"/>
                </a:solidFill>
              </a:ln>
              <a:effectLst/>
            </c:spPr>
          </c:marker>
          <c:errBars>
            <c:errDir val="y"/>
            <c:errBarType val="both"/>
            <c:errValType val="fixedVal"/>
            <c:noEndCap val="0"/>
            <c:val val="0"/>
            <c:spPr>
              <a:noFill/>
              <a:ln w="9525" cap="flat" cmpd="sng" algn="ctr">
                <a:solidFill>
                  <a:schemeClr val="tx1">
                    <a:lumMod val="65000"/>
                    <a:lumOff val="35000"/>
                  </a:schemeClr>
                </a:solidFill>
                <a:round/>
              </a:ln>
              <a:effectLst/>
            </c:spPr>
          </c:errBars>
          <c:errBars>
            <c:errDir val="x"/>
            <c:errBarType val="both"/>
            <c:errValType val="fixedVal"/>
            <c:noEndCap val="0"/>
            <c:val val="0.25"/>
            <c:spPr>
              <a:noFill/>
              <a:ln w="9525" cap="flat" cmpd="sng" algn="ctr">
                <a:solidFill>
                  <a:schemeClr val="tx1">
                    <a:lumMod val="65000"/>
                    <a:lumOff val="35000"/>
                  </a:schemeClr>
                </a:solidFill>
                <a:round/>
              </a:ln>
              <a:effectLst/>
            </c:spPr>
          </c:errBars>
          <c:xVal>
            <c:numRef>
              <c:f>Sheet4!$M$2:$M$7</c:f>
              <c:numCache>
                <c:formatCode>General</c:formatCode>
                <c:ptCount val="6"/>
                <c:pt idx="0">
                  <c:v>0.25</c:v>
                </c:pt>
                <c:pt idx="1">
                  <c:v>0.75</c:v>
                </c:pt>
                <c:pt idx="2">
                  <c:v>1.25</c:v>
                </c:pt>
                <c:pt idx="3">
                  <c:v>1.75</c:v>
                </c:pt>
                <c:pt idx="4">
                  <c:v>2.25</c:v>
                </c:pt>
                <c:pt idx="5">
                  <c:v>2.75</c:v>
                </c:pt>
              </c:numCache>
            </c:numRef>
          </c:xVal>
          <c:yVal>
            <c:numRef>
              <c:f>Sheet4!$O$2:$O$7</c:f>
              <c:numCache>
                <c:formatCode>General</c:formatCode>
                <c:ptCount val="6"/>
                <c:pt idx="0">
                  <c:v>0.96499999999999997</c:v>
                </c:pt>
                <c:pt idx="1">
                  <c:v>0.83</c:v>
                </c:pt>
                <c:pt idx="2">
                  <c:v>0.51600000000000001</c:v>
                </c:pt>
                <c:pt idx="3">
                  <c:v>0.21899999999999997</c:v>
                </c:pt>
                <c:pt idx="4">
                  <c:v>4.9000000000000002E-2</c:v>
                </c:pt>
                <c:pt idx="5">
                  <c:v>2.7000000000000003E-2</c:v>
                </c:pt>
              </c:numCache>
            </c:numRef>
          </c:yVal>
          <c:smooth val="0"/>
          <c:extLst xmlns:c16r2="http://schemas.microsoft.com/office/drawing/2015/06/chart">
            <c:ext xmlns:c16="http://schemas.microsoft.com/office/drawing/2014/chart" uri="{C3380CC4-5D6E-409C-BE32-E72D297353CC}">
              <c16:uniqueId val="{00000000-178D-1540-8C6E-8228311ED820}"/>
            </c:ext>
          </c:extLst>
        </c:ser>
        <c:ser>
          <c:idx val="12"/>
          <c:order val="1"/>
          <c:tx>
            <c:v>Oughertson and Warren remote</c:v>
          </c:tx>
          <c:spPr>
            <a:ln w="25400" cap="rnd">
              <a:noFill/>
              <a:round/>
            </a:ln>
            <a:effectLst/>
          </c:spPr>
          <c:marker>
            <c:symbol val="circle"/>
            <c:size val="5"/>
            <c:spPr>
              <a:solidFill>
                <a:schemeClr val="accent2"/>
              </a:solidFill>
              <a:ln w="9525">
                <a:noFill/>
              </a:ln>
              <a:effectLst/>
            </c:spPr>
          </c:marker>
          <c:errBars>
            <c:errDir val="y"/>
            <c:errBarType val="both"/>
            <c:errValType val="fixedVal"/>
            <c:noEndCap val="0"/>
            <c:val val="0"/>
            <c:spPr>
              <a:noFill/>
              <a:ln w="9525" cap="flat" cmpd="sng" algn="ctr">
                <a:solidFill>
                  <a:schemeClr val="tx1">
                    <a:lumMod val="65000"/>
                    <a:lumOff val="35000"/>
                  </a:schemeClr>
                </a:solidFill>
                <a:round/>
              </a:ln>
              <a:effectLst/>
            </c:spPr>
          </c:errBars>
          <c:errBars>
            <c:errDir val="x"/>
            <c:errBarType val="both"/>
            <c:errValType val="fixedVal"/>
            <c:noEndCap val="0"/>
            <c:val val="0.5"/>
            <c:spPr>
              <a:noFill/>
              <a:ln w="9525" cap="flat" cmpd="sng" algn="ctr">
                <a:solidFill>
                  <a:schemeClr val="tx1">
                    <a:lumMod val="65000"/>
                    <a:lumOff val="35000"/>
                  </a:schemeClr>
                </a:solidFill>
                <a:round/>
              </a:ln>
              <a:effectLst/>
            </c:spPr>
          </c:errBars>
          <c:xVal>
            <c:numRef>
              <c:f>Sheet4!$M$8:$M$9</c:f>
              <c:numCache>
                <c:formatCode>General</c:formatCode>
                <c:ptCount val="2"/>
                <c:pt idx="0">
                  <c:v>3.5</c:v>
                </c:pt>
                <c:pt idx="1">
                  <c:v>4.5</c:v>
                </c:pt>
              </c:numCache>
            </c:numRef>
          </c:xVal>
          <c:yVal>
            <c:numRef>
              <c:f>Sheet4!$O$8:$O$9</c:f>
              <c:numCache>
                <c:formatCode>General</c:formatCode>
                <c:ptCount val="2"/>
                <c:pt idx="0">
                  <c:v>2.5000000000000001E-2</c:v>
                </c:pt>
                <c:pt idx="1">
                  <c:v>1.1000000000000001E-2</c:v>
                </c:pt>
              </c:numCache>
            </c:numRef>
          </c:yVal>
          <c:smooth val="0"/>
          <c:extLst xmlns:c16r2="http://schemas.microsoft.com/office/drawing/2015/06/chart">
            <c:ext xmlns:c16="http://schemas.microsoft.com/office/drawing/2014/chart" uri="{C3380CC4-5D6E-409C-BE32-E72D297353CC}">
              <c16:uniqueId val="{00000001-178D-1540-8C6E-8228311ED820}"/>
            </c:ext>
          </c:extLst>
        </c:ser>
        <c:ser>
          <c:idx val="3"/>
          <c:order val="2"/>
          <c:tx>
            <c:v>Ishikawa and Swain</c:v>
          </c:tx>
          <c:spPr>
            <a:ln w="25400" cap="rnd">
              <a:noFill/>
              <a:round/>
            </a:ln>
            <a:effectLst/>
          </c:spPr>
          <c:marker>
            <c:symbol val="circle"/>
            <c:size val="5"/>
            <c:spPr>
              <a:solidFill>
                <a:schemeClr val="accent4"/>
              </a:solidFill>
              <a:ln w="9525">
                <a:solidFill>
                  <a:schemeClr val="accent4"/>
                </a:solidFill>
              </a:ln>
              <a:effectLst/>
            </c:spPr>
          </c:marker>
          <c:errBars>
            <c:errDir val="y"/>
            <c:errBarType val="minus"/>
            <c:errValType val="fixedVal"/>
            <c:noEndCap val="0"/>
            <c:val val="0"/>
            <c:spPr>
              <a:noFill/>
              <a:ln w="9525" cap="flat" cmpd="sng" algn="ctr">
                <a:solidFill>
                  <a:schemeClr val="tx1">
                    <a:lumMod val="65000"/>
                    <a:lumOff val="35000"/>
                  </a:schemeClr>
                </a:solidFill>
                <a:round/>
              </a:ln>
              <a:effectLst/>
            </c:spPr>
          </c:errBars>
          <c:errBars>
            <c:errDir val="x"/>
            <c:errBarType val="both"/>
            <c:errValType val="fixedVal"/>
            <c:noEndCap val="0"/>
            <c:val val="0.25"/>
            <c:spPr>
              <a:noFill/>
              <a:ln w="9525" cap="flat" cmpd="sng" algn="ctr">
                <a:solidFill>
                  <a:schemeClr val="tx1">
                    <a:lumMod val="65000"/>
                    <a:lumOff val="35000"/>
                  </a:schemeClr>
                </a:solidFill>
                <a:round/>
              </a:ln>
              <a:effectLst/>
            </c:spPr>
          </c:errBars>
          <c:xVal>
            <c:numRef>
              <c:f>Sheet4!$Q$3:$Q$12</c:f>
              <c:numCache>
                <c:formatCode>General</c:formatCode>
                <c:ptCount val="10"/>
                <c:pt idx="0">
                  <c:v>0.25</c:v>
                </c:pt>
                <c:pt idx="1">
                  <c:v>0.75</c:v>
                </c:pt>
                <c:pt idx="2">
                  <c:v>1.25</c:v>
                </c:pt>
                <c:pt idx="3">
                  <c:v>1.75</c:v>
                </c:pt>
                <c:pt idx="4">
                  <c:v>2.25</c:v>
                </c:pt>
                <c:pt idx="5">
                  <c:v>2.75</c:v>
                </c:pt>
                <c:pt idx="6">
                  <c:v>3.25</c:v>
                </c:pt>
                <c:pt idx="7">
                  <c:v>3.75</c:v>
                </c:pt>
                <c:pt idx="8">
                  <c:v>4.25</c:v>
                </c:pt>
                <c:pt idx="9">
                  <c:v>4.75</c:v>
                </c:pt>
              </c:numCache>
            </c:numRef>
          </c:xVal>
          <c:yVal>
            <c:numRef>
              <c:f>Sheet4!$Z$3:$Z$12</c:f>
              <c:numCache>
                <c:formatCode>General</c:formatCode>
                <c:ptCount val="10"/>
                <c:pt idx="0">
                  <c:v>0.89276151786538638</c:v>
                </c:pt>
                <c:pt idx="1">
                  <c:v>0.79702466249340076</c:v>
                </c:pt>
                <c:pt idx="2">
                  <c:v>0.57742335799972422</c:v>
                </c:pt>
                <c:pt idx="3">
                  <c:v>0.3016857720836143</c:v>
                </c:pt>
                <c:pt idx="4">
                  <c:v>8.565842918422352E-2</c:v>
                </c:pt>
                <c:pt idx="5">
                  <c:v>3.6985322769190802E-2</c:v>
                </c:pt>
                <c:pt idx="6">
                  <c:v>9.1570791265555302E-3</c:v>
                </c:pt>
                <c:pt idx="7">
                  <c:v>6.3779577779195101E-3</c:v>
                </c:pt>
                <c:pt idx="8">
                  <c:v>1.7003188097768332E-3</c:v>
                </c:pt>
                <c:pt idx="9">
                  <c:v>4.5474548921813117E-3</c:v>
                </c:pt>
              </c:numCache>
            </c:numRef>
          </c:yVal>
          <c:smooth val="0"/>
          <c:extLst xmlns:c16r2="http://schemas.microsoft.com/office/drawing/2015/06/chart">
            <c:ext xmlns:c16="http://schemas.microsoft.com/office/drawing/2014/chart" uri="{C3380CC4-5D6E-409C-BE32-E72D297353CC}">
              <c16:uniqueId val="{00000002-178D-1540-8C6E-8228311ED820}"/>
            </c:ext>
          </c:extLst>
        </c:ser>
        <c:ser>
          <c:idx val="6"/>
          <c:order val="3"/>
          <c:tx>
            <c:v>Flash burns</c:v>
          </c:tx>
          <c:spPr>
            <a:ln w="19050" cap="rnd">
              <a:solidFill>
                <a:schemeClr val="accent4">
                  <a:lumMod val="50000"/>
                </a:schemeClr>
              </a:solidFill>
              <a:round/>
            </a:ln>
            <a:effectLst/>
          </c:spPr>
          <c:marker>
            <c:symbol val="none"/>
          </c:marker>
          <c:xVal>
            <c:numRef>
              <c:f>Sheet4!$AK$2:$AK$100</c:f>
              <c:numCache>
                <c:formatCode>General</c:formatCode>
                <c:ptCount val="99"/>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3.4000000000000017</c:v>
                </c:pt>
                <c:pt idx="35">
                  <c:v>3.5000000000000018</c:v>
                </c:pt>
                <c:pt idx="36">
                  <c:v>3.6000000000000019</c:v>
                </c:pt>
                <c:pt idx="37">
                  <c:v>3.700000000000002</c:v>
                </c:pt>
                <c:pt idx="38">
                  <c:v>3.800000000000002</c:v>
                </c:pt>
                <c:pt idx="39">
                  <c:v>3.9000000000000021</c:v>
                </c:pt>
                <c:pt idx="40">
                  <c:v>4.0000000000000018</c:v>
                </c:pt>
                <c:pt idx="41">
                  <c:v>4.1000000000000014</c:v>
                </c:pt>
                <c:pt idx="42">
                  <c:v>4.2000000000000011</c:v>
                </c:pt>
                <c:pt idx="43">
                  <c:v>4.3000000000000007</c:v>
                </c:pt>
                <c:pt idx="44">
                  <c:v>4.4000000000000004</c:v>
                </c:pt>
                <c:pt idx="45">
                  <c:v>4.5</c:v>
                </c:pt>
                <c:pt idx="46">
                  <c:v>4.5999999999999996</c:v>
                </c:pt>
                <c:pt idx="47">
                  <c:v>4.6999999999999993</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5.9999999999999947</c:v>
                </c:pt>
                <c:pt idx="61">
                  <c:v>6.0999999999999943</c:v>
                </c:pt>
                <c:pt idx="62">
                  <c:v>6.199999999999994</c:v>
                </c:pt>
                <c:pt idx="63">
                  <c:v>6.2999999999999936</c:v>
                </c:pt>
                <c:pt idx="64">
                  <c:v>6.3999999999999932</c:v>
                </c:pt>
                <c:pt idx="65">
                  <c:v>6.4999999999999929</c:v>
                </c:pt>
                <c:pt idx="66">
                  <c:v>6.5999999999999925</c:v>
                </c:pt>
                <c:pt idx="67">
                  <c:v>6.6999999999999922</c:v>
                </c:pt>
                <c:pt idx="68">
                  <c:v>6.7999999999999918</c:v>
                </c:pt>
                <c:pt idx="69">
                  <c:v>6.8999999999999915</c:v>
                </c:pt>
                <c:pt idx="70">
                  <c:v>6.9999999999999911</c:v>
                </c:pt>
                <c:pt idx="71">
                  <c:v>7.0999999999999908</c:v>
                </c:pt>
                <c:pt idx="72">
                  <c:v>7.1999999999999904</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7.9999999999999876</c:v>
                </c:pt>
                <c:pt idx="81">
                  <c:v>8.0999999999999872</c:v>
                </c:pt>
                <c:pt idx="82">
                  <c:v>8.1999999999999869</c:v>
                </c:pt>
                <c:pt idx="83">
                  <c:v>8.2999999999999865</c:v>
                </c:pt>
                <c:pt idx="84">
                  <c:v>8.3999999999999861</c:v>
                </c:pt>
                <c:pt idx="85">
                  <c:v>8.4999999999999858</c:v>
                </c:pt>
                <c:pt idx="86">
                  <c:v>8.5999999999999854</c:v>
                </c:pt>
                <c:pt idx="87">
                  <c:v>8.6999999999999851</c:v>
                </c:pt>
                <c:pt idx="88">
                  <c:v>8.7999999999999847</c:v>
                </c:pt>
                <c:pt idx="89">
                  <c:v>8.8999999999999844</c:v>
                </c:pt>
                <c:pt idx="90">
                  <c:v>8.999999999999984</c:v>
                </c:pt>
                <c:pt idx="91">
                  <c:v>9.0999999999999837</c:v>
                </c:pt>
                <c:pt idx="92">
                  <c:v>9.1999999999999833</c:v>
                </c:pt>
                <c:pt idx="93">
                  <c:v>9.2999999999999829</c:v>
                </c:pt>
                <c:pt idx="94">
                  <c:v>9.3999999999999826</c:v>
                </c:pt>
                <c:pt idx="95">
                  <c:v>9.4999999999999822</c:v>
                </c:pt>
                <c:pt idx="96">
                  <c:v>9.5999999999999819</c:v>
                </c:pt>
                <c:pt idx="97">
                  <c:v>9.6999999999999815</c:v>
                </c:pt>
                <c:pt idx="98">
                  <c:v>9.7999999999999812</c:v>
                </c:pt>
              </c:numCache>
            </c:numRef>
          </c:xVal>
          <c:yVal>
            <c:numRef>
              <c:f>Sheet4!$AS$2:$AS$100</c:f>
              <c:numCache>
                <c:formatCode>General</c:formatCode>
                <c:ptCount val="99"/>
                <c:pt idx="0">
                  <c:v>0.31500000000000006</c:v>
                </c:pt>
                <c:pt idx="1">
                  <c:v>0.31500000000000006</c:v>
                </c:pt>
                <c:pt idx="2">
                  <c:v>0.31500000000000006</c:v>
                </c:pt>
                <c:pt idx="3">
                  <c:v>0.31500000000000006</c:v>
                </c:pt>
                <c:pt idx="4">
                  <c:v>0.31500000000000006</c:v>
                </c:pt>
                <c:pt idx="5">
                  <c:v>0.31500000000000006</c:v>
                </c:pt>
                <c:pt idx="6">
                  <c:v>0.31500000000000006</c:v>
                </c:pt>
                <c:pt idx="7">
                  <c:v>0.31500000000000006</c:v>
                </c:pt>
                <c:pt idx="8">
                  <c:v>0.31500000000000006</c:v>
                </c:pt>
                <c:pt idx="9">
                  <c:v>0.31500000000000006</c:v>
                </c:pt>
                <c:pt idx="10">
                  <c:v>0.31500000000000006</c:v>
                </c:pt>
                <c:pt idx="11">
                  <c:v>0.31500000000000006</c:v>
                </c:pt>
                <c:pt idx="12">
                  <c:v>0.31500000000000006</c:v>
                </c:pt>
                <c:pt idx="13">
                  <c:v>0.30899297761570826</c:v>
                </c:pt>
                <c:pt idx="14">
                  <c:v>0.29165053437049654</c:v>
                </c:pt>
                <c:pt idx="15">
                  <c:v>0.26488237080492011</c:v>
                </c:pt>
                <c:pt idx="16">
                  <c:v>0.23148318253340674</c:v>
                </c:pt>
                <c:pt idx="17">
                  <c:v>0.19465337838386296</c:v>
                </c:pt>
                <c:pt idx="18">
                  <c:v>0.15749999999999986</c:v>
                </c:pt>
                <c:pt idx="19">
                  <c:v>0.12262394442949022</c:v>
                </c:pt>
                <c:pt idx="20">
                  <c:v>9.1864161866619068E-2</c:v>
                </c:pt>
                <c:pt idx="21">
                  <c:v>6.6220592701229916E-2</c:v>
                </c:pt>
                <c:pt idx="22">
                  <c:v>4.5932080933309492E-2</c:v>
                </c:pt>
                <c:pt idx="23">
                  <c:v>3.0655986107372503E-2</c:v>
                </c:pt>
                <c:pt idx="24">
                  <c:v>1.9687499999999945E-2</c:v>
                </c:pt>
                <c:pt idx="25">
                  <c:v>1.2165836148991397E-2</c:v>
                </c:pt>
                <c:pt idx="26">
                  <c:v>7.233849454168933E-3</c:v>
                </c:pt>
                <c:pt idx="27">
                  <c:v>4.1387870438268541E-3</c:v>
                </c:pt>
                <c:pt idx="28">
                  <c:v>2.2785197997694899E-3</c:v>
                </c:pt>
                <c:pt idx="29">
                  <c:v>1.207003818811352E-3</c:v>
                </c:pt>
                <c:pt idx="30">
                  <c:v>6.1523437499999523E-4</c:v>
                </c:pt>
                <c:pt idx="31">
                  <c:v>3.0175095470283712E-4</c:v>
                </c:pt>
                <c:pt idx="32">
                  <c:v>1.424074874855922E-4</c:v>
                </c:pt>
                <c:pt idx="33">
                  <c:v>6.4668547559794162E-5</c:v>
                </c:pt>
                <c:pt idx="34">
                  <c:v>2.8257224430347161E-5</c:v>
                </c:pt>
                <c:pt idx="35">
                  <c:v>1.1880699364249321E-5</c:v>
                </c:pt>
                <c:pt idx="36">
                  <c:v>4.8065185546874255E-6</c:v>
                </c:pt>
                <c:pt idx="37">
                  <c:v>1.8710929020612918E-6</c:v>
                </c:pt>
                <c:pt idx="38">
                  <c:v>7.0086793416303592E-7</c:v>
                </c:pt>
                <c:pt idx="39">
                  <c:v>2.5261151390544489E-7</c:v>
                </c:pt>
                <c:pt idx="40">
                  <c:v>8.760849177037994E-8</c:v>
                </c:pt>
                <c:pt idx="41">
                  <c:v>2.9235826594707826E-8</c:v>
                </c:pt>
                <c:pt idx="42">
                  <c:v>9.3877315521239871E-9</c:v>
                </c:pt>
                <c:pt idx="43">
                  <c:v>2.900561368224965E-9</c:v>
                </c:pt>
                <c:pt idx="44">
                  <c:v>8.6234205414879227E-10</c:v>
                </c:pt>
                <c:pt idx="45">
                  <c:v>2.4669093154829197E-10</c:v>
                </c:pt>
                <c:pt idx="46">
                  <c:v>6.7905181639478499E-11</c:v>
                </c:pt>
                <c:pt idx="47">
                  <c:v>1.7985758465698101E-11</c:v>
                </c:pt>
                <c:pt idx="48">
                  <c:v>4.5838532969356585E-12</c:v>
                </c:pt>
                <c:pt idx="49">
                  <c:v>1.1241099041061428E-12</c:v>
                </c:pt>
                <c:pt idx="50">
                  <c:v>2.652546157792193E-13</c:v>
                </c:pt>
                <c:pt idx="51">
                  <c:v>6.0227278210034289E-14</c:v>
                </c:pt>
                <c:pt idx="52">
                  <c:v>1.3158295503979964E-14</c:v>
                </c:pt>
                <c:pt idx="53">
                  <c:v>2.7661908800364532E-15</c:v>
                </c:pt>
                <c:pt idx="54">
                  <c:v>5.5955240441111144E-16</c:v>
                </c:pt>
                <c:pt idx="55">
                  <c:v>1.0891194118078735E-16</c:v>
                </c:pt>
                <c:pt idx="56">
                  <c:v>2.0397941528444018E-17</c:v>
                </c:pt>
                <c:pt idx="57">
                  <c:v>3.6759813360618018E-18</c:v>
                </c:pt>
                <c:pt idx="58">
                  <c:v>6.3743567276388318E-19</c:v>
                </c:pt>
                <c:pt idx="59">
                  <c:v>1.0635931755936596E-19</c:v>
                </c:pt>
                <c:pt idx="60">
                  <c:v>1.7076184216648422E-20</c:v>
                </c:pt>
                <c:pt idx="61">
                  <c:v>2.6380451965681316E-21</c:v>
                </c:pt>
                <c:pt idx="62">
                  <c:v>3.9214776468220031E-22</c:v>
                </c:pt>
                <c:pt idx="63">
                  <c:v>5.6091023804656674E-23</c:v>
                </c:pt>
                <c:pt idx="64">
                  <c:v>7.7199253655052237E-24</c:v>
                </c:pt>
                <c:pt idx="65">
                  <c:v>1.0223720019951384E-24</c:v>
                </c:pt>
                <c:pt idx="66">
                  <c:v>1.3028094647712294E-25</c:v>
                </c:pt>
                <c:pt idx="67">
                  <c:v>1.5974562531174313E-26</c:v>
                </c:pt>
                <c:pt idx="68">
                  <c:v>1.8847474036878773E-27</c:v>
                </c:pt>
                <c:pt idx="69">
                  <c:v>2.1397027513374472E-28</c:v>
                </c:pt>
                <c:pt idx="70">
                  <c:v>2.3373828213348136E-29</c:v>
                </c:pt>
                <c:pt idx="71">
                  <c:v>2.4568710444200929E-30</c:v>
                </c:pt>
                <c:pt idx="72">
                  <c:v>2.4849118514467482E-31</c:v>
                </c:pt>
                <c:pt idx="73">
                  <c:v>2.4183308951110363E-32</c:v>
                </c:pt>
                <c:pt idx="74">
                  <c:v>2.2646264339840411E-33</c:v>
                </c:pt>
                <c:pt idx="75">
                  <c:v>2.0405795586944539E-34</c:v>
                </c:pt>
                <c:pt idx="76">
                  <c:v>1.7692394015500842E-35</c:v>
                </c:pt>
                <c:pt idx="77">
                  <c:v>1.476032040473132E-36</c:v>
                </c:pt>
                <c:pt idx="78">
                  <c:v>1.1848983056292218E-37</c:v>
                </c:pt>
                <c:pt idx="79">
                  <c:v>9.1525578663511139E-39</c:v>
                </c:pt>
                <c:pt idx="80">
                  <c:v>6.8026793344618425E-40</c:v>
                </c:pt>
                <c:pt idx="81">
                  <c:v>4.8651207892766736E-41</c:v>
                </c:pt>
                <c:pt idx="82">
                  <c:v>3.3479839410834241E-42</c:v>
                </c:pt>
                <c:pt idx="83">
                  <c:v>2.2169158913034669E-43</c:v>
                </c:pt>
                <c:pt idx="84">
                  <c:v>1.4125088520399802E-44</c:v>
                </c:pt>
                <c:pt idx="85">
                  <c:v>8.6598277004044089E-46</c:v>
                </c:pt>
                <c:pt idx="86">
                  <c:v>5.1086180741632954E-47</c:v>
                </c:pt>
                <c:pt idx="87">
                  <c:v>2.8998379643423239E-48</c:v>
                </c:pt>
                <c:pt idx="88">
                  <c:v>1.5838722080138265E-49</c:v>
                </c:pt>
                <c:pt idx="89">
                  <c:v>8.3242028871177483E-51</c:v>
                </c:pt>
                <c:pt idx="90">
                  <c:v>4.2096044183972927E-52</c:v>
                </c:pt>
                <c:pt idx="91">
                  <c:v>2.0484059455226081E-53</c:v>
                </c:pt>
                <c:pt idx="92">
                  <c:v>9.5910660140400385E-55</c:v>
                </c:pt>
                <c:pt idx="93">
                  <c:v>4.3210952942706846E-56</c:v>
                </c:pt>
                <c:pt idx="94">
                  <c:v>1.8732550808672168E-57</c:v>
                </c:pt>
                <c:pt idx="95">
                  <c:v>7.8140485592754892E-59</c:v>
                </c:pt>
                <c:pt idx="96">
                  <c:v>3.1363997000438112E-60</c:v>
                </c:pt>
                <c:pt idx="97">
                  <c:v>1.2113309475708004E-61</c:v>
                </c:pt>
                <c:pt idx="98">
                  <c:v>4.5016355671068489E-63</c:v>
                </c:pt>
              </c:numCache>
            </c:numRef>
          </c:yVal>
          <c:smooth val="0"/>
          <c:extLst xmlns:c16r2="http://schemas.microsoft.com/office/drawing/2015/06/chart">
            <c:ext xmlns:c16="http://schemas.microsoft.com/office/drawing/2014/chart" uri="{C3380CC4-5D6E-409C-BE32-E72D297353CC}">
              <c16:uniqueId val="{00000003-178D-1540-8C6E-8228311ED820}"/>
            </c:ext>
          </c:extLst>
        </c:ser>
        <c:ser>
          <c:idx val="5"/>
          <c:order val="4"/>
          <c:tx>
            <c:v>Blast</c:v>
          </c:tx>
          <c:spPr>
            <a:ln w="19050" cap="rnd">
              <a:solidFill>
                <a:srgbClr val="FFFF00"/>
              </a:solidFill>
              <a:round/>
            </a:ln>
            <a:effectLst/>
          </c:spPr>
          <c:marker>
            <c:symbol val="none"/>
          </c:marker>
          <c:xVal>
            <c:numRef>
              <c:f>Sheet4!$AK$2:$AK$100</c:f>
              <c:numCache>
                <c:formatCode>General</c:formatCode>
                <c:ptCount val="99"/>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3.4000000000000017</c:v>
                </c:pt>
                <c:pt idx="35">
                  <c:v>3.5000000000000018</c:v>
                </c:pt>
                <c:pt idx="36">
                  <c:v>3.6000000000000019</c:v>
                </c:pt>
                <c:pt idx="37">
                  <c:v>3.700000000000002</c:v>
                </c:pt>
                <c:pt idx="38">
                  <c:v>3.800000000000002</c:v>
                </c:pt>
                <c:pt idx="39">
                  <c:v>3.9000000000000021</c:v>
                </c:pt>
                <c:pt idx="40">
                  <c:v>4.0000000000000018</c:v>
                </c:pt>
                <c:pt idx="41">
                  <c:v>4.1000000000000014</c:v>
                </c:pt>
                <c:pt idx="42">
                  <c:v>4.2000000000000011</c:v>
                </c:pt>
                <c:pt idx="43">
                  <c:v>4.3000000000000007</c:v>
                </c:pt>
                <c:pt idx="44">
                  <c:v>4.4000000000000004</c:v>
                </c:pt>
                <c:pt idx="45">
                  <c:v>4.5</c:v>
                </c:pt>
                <c:pt idx="46">
                  <c:v>4.5999999999999996</c:v>
                </c:pt>
                <c:pt idx="47">
                  <c:v>4.6999999999999993</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5.9999999999999947</c:v>
                </c:pt>
                <c:pt idx="61">
                  <c:v>6.0999999999999943</c:v>
                </c:pt>
                <c:pt idx="62">
                  <c:v>6.199999999999994</c:v>
                </c:pt>
                <c:pt idx="63">
                  <c:v>6.2999999999999936</c:v>
                </c:pt>
                <c:pt idx="64">
                  <c:v>6.3999999999999932</c:v>
                </c:pt>
                <c:pt idx="65">
                  <c:v>6.4999999999999929</c:v>
                </c:pt>
                <c:pt idx="66">
                  <c:v>6.5999999999999925</c:v>
                </c:pt>
                <c:pt idx="67">
                  <c:v>6.6999999999999922</c:v>
                </c:pt>
                <c:pt idx="68">
                  <c:v>6.7999999999999918</c:v>
                </c:pt>
                <c:pt idx="69">
                  <c:v>6.8999999999999915</c:v>
                </c:pt>
                <c:pt idx="70">
                  <c:v>6.9999999999999911</c:v>
                </c:pt>
                <c:pt idx="71">
                  <c:v>7.0999999999999908</c:v>
                </c:pt>
                <c:pt idx="72">
                  <c:v>7.1999999999999904</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7.9999999999999876</c:v>
                </c:pt>
                <c:pt idx="81">
                  <c:v>8.0999999999999872</c:v>
                </c:pt>
                <c:pt idx="82">
                  <c:v>8.1999999999999869</c:v>
                </c:pt>
                <c:pt idx="83">
                  <c:v>8.2999999999999865</c:v>
                </c:pt>
                <c:pt idx="84">
                  <c:v>8.3999999999999861</c:v>
                </c:pt>
                <c:pt idx="85">
                  <c:v>8.4999999999999858</c:v>
                </c:pt>
                <c:pt idx="86">
                  <c:v>8.5999999999999854</c:v>
                </c:pt>
                <c:pt idx="87">
                  <c:v>8.6999999999999851</c:v>
                </c:pt>
                <c:pt idx="88">
                  <c:v>8.7999999999999847</c:v>
                </c:pt>
                <c:pt idx="89">
                  <c:v>8.8999999999999844</c:v>
                </c:pt>
                <c:pt idx="90">
                  <c:v>8.999999999999984</c:v>
                </c:pt>
                <c:pt idx="91">
                  <c:v>9.0999999999999837</c:v>
                </c:pt>
                <c:pt idx="92">
                  <c:v>9.1999999999999833</c:v>
                </c:pt>
                <c:pt idx="93">
                  <c:v>9.2999999999999829</c:v>
                </c:pt>
                <c:pt idx="94">
                  <c:v>9.3999999999999826</c:v>
                </c:pt>
                <c:pt idx="95">
                  <c:v>9.4999999999999822</c:v>
                </c:pt>
                <c:pt idx="96">
                  <c:v>9.5999999999999819</c:v>
                </c:pt>
                <c:pt idx="97">
                  <c:v>9.6999999999999815</c:v>
                </c:pt>
                <c:pt idx="98">
                  <c:v>9.7999999999999812</c:v>
                </c:pt>
              </c:numCache>
            </c:numRef>
          </c:xVal>
          <c:yVal>
            <c:numRef>
              <c:f>Sheet4!$AR$2:$AR$100</c:f>
              <c:numCache>
                <c:formatCode>General</c:formatCode>
                <c:ptCount val="99"/>
                <c:pt idx="0">
                  <c:v>0.85499999999999998</c:v>
                </c:pt>
                <c:pt idx="1">
                  <c:v>0.84548556132807728</c:v>
                </c:pt>
                <c:pt idx="2">
                  <c:v>0.79184839276254482</c:v>
                </c:pt>
                <c:pt idx="3">
                  <c:v>0.70813919316570395</c:v>
                </c:pt>
                <c:pt idx="4">
                  <c:v>0.61817583062156711</c:v>
                </c:pt>
                <c:pt idx="5">
                  <c:v>0.538940291941581</c:v>
                </c:pt>
                <c:pt idx="6">
                  <c:v>0.47885399776809484</c:v>
                </c:pt>
                <c:pt idx="7">
                  <c:v>0.43677163961774024</c:v>
                </c:pt>
                <c:pt idx="8">
                  <c:v>0.40682065140734935</c:v>
                </c:pt>
                <c:pt idx="9">
                  <c:v>0.38292644265485776</c:v>
                </c:pt>
                <c:pt idx="10">
                  <c:v>0.36094884385492965</c:v>
                </c:pt>
                <c:pt idx="11">
                  <c:v>0.33882488905621644</c:v>
                </c:pt>
                <c:pt idx="12">
                  <c:v>0.31588647747837495</c:v>
                </c:pt>
                <c:pt idx="13">
                  <c:v>0.29217249766831316</c:v>
                </c:pt>
                <c:pt idx="14">
                  <c:v>0.26800154809057963</c:v>
                </c:pt>
                <c:pt idx="15">
                  <c:v>0.24376792897525204</c:v>
                </c:pt>
                <c:pt idx="16">
                  <c:v>0.2198591968061003</c:v>
                </c:pt>
                <c:pt idx="17">
                  <c:v>0.19662498119989086</c:v>
                </c:pt>
                <c:pt idx="18">
                  <c:v>0.17436454552827466</c:v>
                </c:pt>
                <c:pt idx="19">
                  <c:v>0.153321480647963</c:v>
                </c:pt>
                <c:pt idx="20">
                  <c:v>0.13368206539640942</c:v>
                </c:pt>
                <c:pt idx="21">
                  <c:v>0.11557625199275452</c:v>
                </c:pt>
                <c:pt idx="22">
                  <c:v>9.9080772506815726E-2</c:v>
                </c:pt>
                <c:pt idx="23">
                  <c:v>8.4223925435046462E-2</c:v>
                </c:pt>
                <c:pt idx="24">
                  <c:v>7.099158800416118E-2</c:v>
                </c:pt>
                <c:pt idx="25">
                  <c:v>5.9333999089815112E-2</c:v>
                </c:pt>
                <c:pt idx="26">
                  <c:v>4.9172882549199562E-2</c:v>
                </c:pt>
                <c:pt idx="27">
                  <c:v>4.0408528179048352E-2</c:v>
                </c:pt>
                <c:pt idx="28">
                  <c:v>3.2926511018498493E-2</c:v>
                </c:pt>
                <c:pt idx="29">
                  <c:v>2.6603802404518928E-2</c:v>
                </c:pt>
                <c:pt idx="30">
                  <c:v>2.1314101536084318E-2</c:v>
                </c:pt>
                <c:pt idx="31">
                  <c:v>1.6932288695679018E-2</c:v>
                </c:pt>
                <c:pt idx="32">
                  <c:v>1.3337966315109384E-2</c:v>
                </c:pt>
                <c:pt idx="33">
                  <c:v>1.0418108723001441E-2</c:v>
                </c:pt>
                <c:pt idx="34">
                  <c:v>8.0688839992547837E-3</c:v>
                </c:pt>
                <c:pt idx="35">
                  <c:v>6.1967414461824508E-3</c:v>
                </c:pt>
                <c:pt idx="36">
                  <c:v>4.7188763481689914E-3</c:v>
                </c:pt>
                <c:pt idx="37">
                  <c:v>3.5631912749728651E-3</c:v>
                </c:pt>
                <c:pt idx="38">
                  <c:v>2.6678720216772043E-3</c:v>
                </c:pt>
                <c:pt idx="39">
                  <c:v>1.9806884372772795E-3</c:v>
                </c:pt>
                <c:pt idx="40">
                  <c:v>1.458117953824184E-3</c:v>
                </c:pt>
                <c:pt idx="41">
                  <c:v>1.0643745117272056E-3</c:v>
                </c:pt>
                <c:pt idx="42">
                  <c:v>7.7040943373127594E-4</c:v>
                </c:pt>
                <c:pt idx="43">
                  <c:v>5.5293494216161179E-4</c:v>
                </c:pt>
                <c:pt idx="44">
                  <c:v>3.9350639672903803E-4</c:v>
                </c:pt>
                <c:pt idx="45">
                  <c:v>2.7768656922110468E-4</c:v>
                </c:pt>
                <c:pt idx="46">
                  <c:v>1.9430468428152469E-4</c:v>
                </c:pt>
                <c:pt idx="47">
                  <c:v>1.3481461750913592E-4</c:v>
                </c:pt>
                <c:pt idx="48">
                  <c:v>9.2750447688111793E-5</c:v>
                </c:pt>
                <c:pt idx="49">
                  <c:v>6.3273282093429767E-5</c:v>
                </c:pt>
                <c:pt idx="50">
                  <c:v>4.2800616848642827E-5</c:v>
                </c:pt>
                <c:pt idx="51">
                  <c:v>2.8708137069353104E-5</c:v>
                </c:pt>
                <c:pt idx="52">
                  <c:v>1.9093489712359743E-5</c:v>
                </c:pt>
                <c:pt idx="53">
                  <c:v>1.259189023923696E-5</c:v>
                </c:pt>
                <c:pt idx="54">
                  <c:v>8.2342085947884347E-6</c:v>
                </c:pt>
                <c:pt idx="55">
                  <c:v>5.3392237034844789E-6</c:v>
                </c:pt>
                <c:pt idx="56">
                  <c:v>3.4328884186900522E-6</c:v>
                </c:pt>
                <c:pt idx="57">
                  <c:v>2.1886009081401107E-6</c:v>
                </c:pt>
                <c:pt idx="58">
                  <c:v>1.3835624926766278E-6</c:v>
                </c:pt>
                <c:pt idx="59">
                  <c:v>8.6727395144974156E-7</c:v>
                </c:pt>
                <c:pt idx="60">
                  <c:v>5.3906252651559982E-7</c:v>
                </c:pt>
                <c:pt idx="61">
                  <c:v>3.3223646694939085E-7</c:v>
                </c:pt>
                <c:pt idx="62">
                  <c:v>2.0303961186115853E-7</c:v>
                </c:pt>
                <c:pt idx="63">
                  <c:v>1.2303808604993433E-7</c:v>
                </c:pt>
                <c:pt idx="64">
                  <c:v>7.3930505613503853E-8</c:v>
                </c:pt>
                <c:pt idx="65">
                  <c:v>4.4048700784600078E-8</c:v>
                </c:pt>
                <c:pt idx="66">
                  <c:v>2.6023628343139333E-8</c:v>
                </c:pt>
                <c:pt idx="67">
                  <c:v>1.5245016890549507E-8</c:v>
                </c:pt>
                <c:pt idx="68">
                  <c:v>8.8555041159849782E-9</c:v>
                </c:pt>
                <c:pt idx="69">
                  <c:v>5.1006319394156266E-9</c:v>
                </c:pt>
                <c:pt idx="70">
                  <c:v>2.9131309029860775E-9</c:v>
                </c:pt>
                <c:pt idx="71">
                  <c:v>1.6497621366777222E-9</c:v>
                </c:pt>
                <c:pt idx="72">
                  <c:v>9.2642012556160624E-10</c:v>
                </c:pt>
                <c:pt idx="73">
                  <c:v>5.158458579366389E-10</c:v>
                </c:pt>
                <c:pt idx="74">
                  <c:v>2.8481131018869051E-10</c:v>
                </c:pt>
                <c:pt idx="75">
                  <c:v>1.5592646497674296E-10</c:v>
                </c:pt>
                <c:pt idx="76">
                  <c:v>8.4646255688229937E-11</c:v>
                </c:pt>
                <c:pt idx="77">
                  <c:v>4.556391030208765E-11</c:v>
                </c:pt>
                <c:pt idx="78">
                  <c:v>2.4319774401756772E-11</c:v>
                </c:pt>
                <c:pt idx="79">
                  <c:v>1.2871329646485064E-11</c:v>
                </c:pt>
                <c:pt idx="80">
                  <c:v>6.7548016646013069E-12</c:v>
                </c:pt>
                <c:pt idx="81">
                  <c:v>3.5150143937893435E-12</c:v>
                </c:pt>
                <c:pt idx="82">
                  <c:v>1.8137061734607E-12</c:v>
                </c:pt>
                <c:pt idx="83">
                  <c:v>9.2796601683972963E-13</c:v>
                </c:pt>
                <c:pt idx="84">
                  <c:v>4.7078490619171491E-13</c:v>
                </c:pt>
                <c:pt idx="85">
                  <c:v>2.3683086777361498E-13</c:v>
                </c:pt>
                <c:pt idx="86">
                  <c:v>1.1813522138644527E-13</c:v>
                </c:pt>
                <c:pt idx="87">
                  <c:v>5.8431335170172408E-14</c:v>
                </c:pt>
                <c:pt idx="88">
                  <c:v>2.8657449663508118E-14</c:v>
                </c:pt>
                <c:pt idx="89">
                  <c:v>1.3936527746320624E-14</c:v>
                </c:pt>
                <c:pt idx="90">
                  <c:v>6.7204282187800445E-15</c:v>
                </c:pt>
                <c:pt idx="91">
                  <c:v>3.2133987997262478E-15</c:v>
                </c:pt>
                <c:pt idx="92">
                  <c:v>1.5235532044985956E-15</c:v>
                </c:pt>
                <c:pt idx="93">
                  <c:v>7.1626864517062504E-16</c:v>
                </c:pt>
                <c:pt idx="94">
                  <c:v>3.339024248168347E-16</c:v>
                </c:pt>
                <c:pt idx="95">
                  <c:v>1.5434356350340009E-16</c:v>
                </c:pt>
                <c:pt idx="96">
                  <c:v>7.0742888850071556E-17</c:v>
                </c:pt>
                <c:pt idx="97">
                  <c:v>3.2151584122234884E-17</c:v>
                </c:pt>
                <c:pt idx="98">
                  <c:v>1.4489295781391523E-17</c:v>
                </c:pt>
              </c:numCache>
            </c:numRef>
          </c:yVal>
          <c:smooth val="0"/>
          <c:extLst xmlns:c16r2="http://schemas.microsoft.com/office/drawing/2015/06/chart">
            <c:ext xmlns:c16="http://schemas.microsoft.com/office/drawing/2014/chart" uri="{C3380CC4-5D6E-409C-BE32-E72D297353CC}">
              <c16:uniqueId val="{00000004-178D-1540-8C6E-8228311ED820}"/>
            </c:ext>
          </c:extLst>
        </c:ser>
        <c:ser>
          <c:idx val="11"/>
          <c:order val="5"/>
          <c:tx>
            <c:v>Prompt Radiation</c:v>
          </c:tx>
          <c:spPr>
            <a:ln w="25400" cap="rnd">
              <a:solidFill>
                <a:srgbClr val="92D050"/>
              </a:solidFill>
              <a:round/>
            </a:ln>
            <a:effectLst/>
          </c:spPr>
          <c:marker>
            <c:symbol val="none"/>
          </c:marker>
          <c:xVal>
            <c:numRef>
              <c:f>Sheet4!$AK$2:$AK$100</c:f>
              <c:numCache>
                <c:formatCode>General</c:formatCode>
                <c:ptCount val="99"/>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3.4000000000000017</c:v>
                </c:pt>
                <c:pt idx="35">
                  <c:v>3.5000000000000018</c:v>
                </c:pt>
                <c:pt idx="36">
                  <c:v>3.6000000000000019</c:v>
                </c:pt>
                <c:pt idx="37">
                  <c:v>3.700000000000002</c:v>
                </c:pt>
                <c:pt idx="38">
                  <c:v>3.800000000000002</c:v>
                </c:pt>
                <c:pt idx="39">
                  <c:v>3.9000000000000021</c:v>
                </c:pt>
                <c:pt idx="40">
                  <c:v>4.0000000000000018</c:v>
                </c:pt>
                <c:pt idx="41">
                  <c:v>4.1000000000000014</c:v>
                </c:pt>
                <c:pt idx="42">
                  <c:v>4.2000000000000011</c:v>
                </c:pt>
                <c:pt idx="43">
                  <c:v>4.3000000000000007</c:v>
                </c:pt>
                <c:pt idx="44">
                  <c:v>4.4000000000000004</c:v>
                </c:pt>
                <c:pt idx="45">
                  <c:v>4.5</c:v>
                </c:pt>
                <c:pt idx="46">
                  <c:v>4.5999999999999996</c:v>
                </c:pt>
                <c:pt idx="47">
                  <c:v>4.6999999999999993</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5.9999999999999947</c:v>
                </c:pt>
                <c:pt idx="61">
                  <c:v>6.0999999999999943</c:v>
                </c:pt>
                <c:pt idx="62">
                  <c:v>6.199999999999994</c:v>
                </c:pt>
                <c:pt idx="63">
                  <c:v>6.2999999999999936</c:v>
                </c:pt>
                <c:pt idx="64">
                  <c:v>6.3999999999999932</c:v>
                </c:pt>
                <c:pt idx="65">
                  <c:v>6.4999999999999929</c:v>
                </c:pt>
                <c:pt idx="66">
                  <c:v>6.5999999999999925</c:v>
                </c:pt>
                <c:pt idx="67">
                  <c:v>6.6999999999999922</c:v>
                </c:pt>
                <c:pt idx="68">
                  <c:v>6.7999999999999918</c:v>
                </c:pt>
                <c:pt idx="69">
                  <c:v>6.8999999999999915</c:v>
                </c:pt>
                <c:pt idx="70">
                  <c:v>6.9999999999999911</c:v>
                </c:pt>
                <c:pt idx="71">
                  <c:v>7.0999999999999908</c:v>
                </c:pt>
                <c:pt idx="72">
                  <c:v>7.1999999999999904</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7.9999999999999876</c:v>
                </c:pt>
                <c:pt idx="81">
                  <c:v>8.0999999999999872</c:v>
                </c:pt>
                <c:pt idx="82">
                  <c:v>8.1999999999999869</c:v>
                </c:pt>
                <c:pt idx="83">
                  <c:v>8.2999999999999865</c:v>
                </c:pt>
                <c:pt idx="84">
                  <c:v>8.3999999999999861</c:v>
                </c:pt>
                <c:pt idx="85">
                  <c:v>8.4999999999999858</c:v>
                </c:pt>
                <c:pt idx="86">
                  <c:v>8.5999999999999854</c:v>
                </c:pt>
                <c:pt idx="87">
                  <c:v>8.6999999999999851</c:v>
                </c:pt>
                <c:pt idx="88">
                  <c:v>8.7999999999999847</c:v>
                </c:pt>
                <c:pt idx="89">
                  <c:v>8.8999999999999844</c:v>
                </c:pt>
                <c:pt idx="90">
                  <c:v>8.999999999999984</c:v>
                </c:pt>
                <c:pt idx="91">
                  <c:v>9.0999999999999837</c:v>
                </c:pt>
                <c:pt idx="92">
                  <c:v>9.1999999999999833</c:v>
                </c:pt>
                <c:pt idx="93">
                  <c:v>9.2999999999999829</c:v>
                </c:pt>
                <c:pt idx="94">
                  <c:v>9.3999999999999826</c:v>
                </c:pt>
                <c:pt idx="95">
                  <c:v>9.4999999999999822</c:v>
                </c:pt>
                <c:pt idx="96">
                  <c:v>9.5999999999999819</c:v>
                </c:pt>
                <c:pt idx="97">
                  <c:v>9.6999999999999815</c:v>
                </c:pt>
                <c:pt idx="98">
                  <c:v>9.7999999999999812</c:v>
                </c:pt>
              </c:numCache>
            </c:numRef>
          </c:xVal>
          <c:yVal>
            <c:numRef>
              <c:f>Sheet4!$AN$2:$AN$100</c:f>
              <c:numCache>
                <c:formatCode>General</c:formatCode>
                <c:ptCount val="99"/>
                <c:pt idx="0">
                  <c:v>0.5</c:v>
                </c:pt>
                <c:pt idx="1">
                  <c:v>0.5</c:v>
                </c:pt>
                <c:pt idx="2">
                  <c:v>0.5</c:v>
                </c:pt>
                <c:pt idx="3">
                  <c:v>0.5</c:v>
                </c:pt>
                <c:pt idx="4">
                  <c:v>0.5</c:v>
                </c:pt>
                <c:pt idx="5">
                  <c:v>0.5</c:v>
                </c:pt>
                <c:pt idx="6">
                  <c:v>0.5</c:v>
                </c:pt>
                <c:pt idx="7">
                  <c:v>0.5</c:v>
                </c:pt>
                <c:pt idx="8">
                  <c:v>0.5</c:v>
                </c:pt>
                <c:pt idx="9">
                  <c:v>0.47113907208157535</c:v>
                </c:pt>
                <c:pt idx="10">
                  <c:v>0.36426893008907663</c:v>
                </c:pt>
                <c:pt idx="11">
                  <c:v>0.20963559554899175</c:v>
                </c:pt>
                <c:pt idx="12">
                  <c:v>8.1281056617264771E-2</c:v>
                </c:pt>
                <c:pt idx="13">
                  <c:v>2.0583755680052496E-2</c:v>
                </c:pt>
                <c:pt idx="14">
                  <c:v>3.3312504935262919E-3</c:v>
                </c:pt>
                <c:pt idx="15">
                  <c:v>3.3994985207675619E-4</c:v>
                </c:pt>
                <c:pt idx="16">
                  <c:v>2.1705871895531363E-5</c:v>
                </c:pt>
                <c:pt idx="17">
                  <c:v>8.6334368308630844E-7</c:v>
                </c:pt>
                <c:pt idx="18">
                  <c:v>2.133784739670476E-8</c:v>
                </c:pt>
                <c:pt idx="19">
                  <c:v>3.2723361377238424E-10</c:v>
                </c:pt>
                <c:pt idx="20">
                  <c:v>3.1113495334518494E-12</c:v>
                </c:pt>
                <c:pt idx="21">
                  <c:v>1.8332458384553253E-14</c:v>
                </c:pt>
                <c:pt idx="22">
                  <c:v>6.6921734491546045E-17</c:v>
                </c:pt>
                <c:pt idx="23">
                  <c:v>1.5133836229322952E-19</c:v>
                </c:pt>
                <c:pt idx="24">
                  <c:v>2.1202346428353341E-22</c:v>
                </c:pt>
                <c:pt idx="25">
                  <c:v>1.8405647795863721E-25</c:v>
                </c:pt>
                <c:pt idx="26">
                  <c:v>9.9040436608868746E-29</c:v>
                </c:pt>
                <c:pt idx="27">
                  <c:v>3.3056617786059348E-32</c:v>
                </c:pt>
                <c:pt idx="28">
                  <c:v>6.8516255623524666E-36</c:v>
                </c:pt>
                <c:pt idx="29">
                  <c:v>8.8368578902287968E-40</c:v>
                </c:pt>
                <c:pt idx="30">
                  <c:v>7.1173423432427277E-44</c:v>
                </c:pt>
                <c:pt idx="31">
                  <c:v>3.6023493377788498E-48</c:v>
                </c:pt>
                <c:pt idx="32">
                  <c:v>1.1584446021125822E-52</c:v>
                </c:pt>
                <c:pt idx="33">
                  <c:v>2.41086832918928E-57</c:v>
                </c:pt>
                <c:pt idx="34">
                  <c:v>3.3385372369377155E-62</c:v>
                </c:pt>
                <c:pt idx="35">
                  <c:v>3.183742114304516E-67</c:v>
                </c:pt>
                <c:pt idx="36">
                  <c:v>2.1516747180313337E-72</c:v>
                </c:pt>
                <c:pt idx="37">
                  <c:v>1.0383074808509496E-77</c:v>
                </c:pt>
                <c:pt idx="38">
                  <c:v>3.5210856372099582E-83</c:v>
                </c:pt>
                <c:pt idx="39">
                  <c:v>8.1786014199881439E-89</c:v>
                </c:pt>
                <c:pt idx="40">
                  <c:v>1.2728869007827115E-94</c:v>
                </c:pt>
                <c:pt idx="41">
                  <c:v>1.3090175069215519E-100</c:v>
                </c:pt>
                <c:pt idx="42">
                  <c:v>8.8290715148232463E-107</c:v>
                </c:pt>
                <c:pt idx="43">
                  <c:v>3.8919239393083559E-113</c:v>
                </c:pt>
                <c:pt idx="44">
                  <c:v>1.1195001915699372E-119</c:v>
                </c:pt>
                <c:pt idx="45">
                  <c:v>2.1000152659163471E-126</c:v>
                </c:pt>
                <c:pt idx="46">
                  <c:v>2.5683569798374755E-133</c:v>
                </c:pt>
                <c:pt idx="47">
                  <c:v>2.0477913115576347E-140</c:v>
                </c:pt>
                <c:pt idx="48">
                  <c:v>1.0643899158774191E-147</c:v>
                </c:pt>
                <c:pt idx="49">
                  <c:v>3.6065878476157341E-155</c:v>
                </c:pt>
                <c:pt idx="50">
                  <c:v>7.9665771690428987E-163</c:v>
                </c:pt>
                <c:pt idx="51">
                  <c:v>1.1471657183663297E-170</c:v>
                </c:pt>
                <c:pt idx="52">
                  <c:v>1.0768608780698523E-178</c:v>
                </c:pt>
                <c:pt idx="53">
                  <c:v>6.589797380475552E-187</c:v>
                </c:pt>
                <c:pt idx="54">
                  <c:v>2.6288362810056602E-195</c:v>
                </c:pt>
                <c:pt idx="55">
                  <c:v>6.8365033955319383E-204</c:v>
                </c:pt>
                <c:pt idx="56">
                  <c:v>1.1590002853070151E-212</c:v>
                </c:pt>
                <c:pt idx="57">
                  <c:v>1.28089068379236E-221</c:v>
                </c:pt>
                <c:pt idx="58">
                  <c:v>9.228255411500931E-231</c:v>
                </c:pt>
                <c:pt idx="59">
                  <c:v>4.3341721797374069E-240</c:v>
                </c:pt>
                <c:pt idx="60">
                  <c:v>1.3270024640568743E-249</c:v>
                </c:pt>
                <c:pt idx="61">
                  <c:v>2.6485996263663793E-259</c:v>
                </c:pt>
                <c:pt idx="62">
                  <c:v>3.4461955129512422E-269</c:v>
                </c:pt>
                <c:pt idx="63">
                  <c:v>2.9230922859735397E-279</c:v>
                </c:pt>
                <c:pt idx="64">
                  <c:v>1.6163081249190639E-289</c:v>
                </c:pt>
                <c:pt idx="65">
                  <c:v>5.8261921042799182E-300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numCache>
            </c:numRef>
          </c:yVal>
          <c:smooth val="0"/>
          <c:extLst xmlns:c16r2="http://schemas.microsoft.com/office/drawing/2015/06/chart">
            <c:ext xmlns:c16="http://schemas.microsoft.com/office/drawing/2014/chart" uri="{C3380CC4-5D6E-409C-BE32-E72D297353CC}">
              <c16:uniqueId val="{00000005-178D-1540-8C6E-8228311ED820}"/>
            </c:ext>
          </c:extLst>
        </c:ser>
        <c:ser>
          <c:idx val="15"/>
          <c:order val="6"/>
          <c:tx>
            <c:v>Fires total</c:v>
          </c:tx>
          <c:spPr>
            <a:ln w="25400" cap="rnd">
              <a:solidFill>
                <a:srgbClr val="FF0000"/>
              </a:solidFill>
              <a:round/>
            </a:ln>
            <a:effectLst/>
          </c:spPr>
          <c:marker>
            <c:symbol val="none"/>
          </c:marker>
          <c:xVal>
            <c:numRef>
              <c:f>Sheet4!$AK$2:$AK$100</c:f>
              <c:numCache>
                <c:formatCode>General</c:formatCode>
                <c:ptCount val="99"/>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3.4000000000000017</c:v>
                </c:pt>
                <c:pt idx="35">
                  <c:v>3.5000000000000018</c:v>
                </c:pt>
                <c:pt idx="36">
                  <c:v>3.6000000000000019</c:v>
                </c:pt>
                <c:pt idx="37">
                  <c:v>3.700000000000002</c:v>
                </c:pt>
                <c:pt idx="38">
                  <c:v>3.800000000000002</c:v>
                </c:pt>
                <c:pt idx="39">
                  <c:v>3.9000000000000021</c:v>
                </c:pt>
                <c:pt idx="40">
                  <c:v>4.0000000000000018</c:v>
                </c:pt>
                <c:pt idx="41">
                  <c:v>4.1000000000000014</c:v>
                </c:pt>
                <c:pt idx="42">
                  <c:v>4.2000000000000011</c:v>
                </c:pt>
                <c:pt idx="43">
                  <c:v>4.3000000000000007</c:v>
                </c:pt>
                <c:pt idx="44">
                  <c:v>4.4000000000000004</c:v>
                </c:pt>
                <c:pt idx="45">
                  <c:v>4.5</c:v>
                </c:pt>
                <c:pt idx="46">
                  <c:v>4.5999999999999996</c:v>
                </c:pt>
                <c:pt idx="47">
                  <c:v>4.6999999999999993</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5.9999999999999947</c:v>
                </c:pt>
                <c:pt idx="61">
                  <c:v>6.0999999999999943</c:v>
                </c:pt>
                <c:pt idx="62">
                  <c:v>6.199999999999994</c:v>
                </c:pt>
                <c:pt idx="63">
                  <c:v>6.2999999999999936</c:v>
                </c:pt>
                <c:pt idx="64">
                  <c:v>6.3999999999999932</c:v>
                </c:pt>
                <c:pt idx="65">
                  <c:v>6.4999999999999929</c:v>
                </c:pt>
                <c:pt idx="66">
                  <c:v>6.5999999999999925</c:v>
                </c:pt>
                <c:pt idx="67">
                  <c:v>6.6999999999999922</c:v>
                </c:pt>
                <c:pt idx="68">
                  <c:v>6.7999999999999918</c:v>
                </c:pt>
                <c:pt idx="69">
                  <c:v>6.8999999999999915</c:v>
                </c:pt>
                <c:pt idx="70">
                  <c:v>6.9999999999999911</c:v>
                </c:pt>
                <c:pt idx="71">
                  <c:v>7.0999999999999908</c:v>
                </c:pt>
                <c:pt idx="72">
                  <c:v>7.1999999999999904</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7.9999999999999876</c:v>
                </c:pt>
                <c:pt idx="81">
                  <c:v>8.0999999999999872</c:v>
                </c:pt>
                <c:pt idx="82">
                  <c:v>8.1999999999999869</c:v>
                </c:pt>
                <c:pt idx="83">
                  <c:v>8.2999999999999865</c:v>
                </c:pt>
                <c:pt idx="84">
                  <c:v>8.3999999999999861</c:v>
                </c:pt>
                <c:pt idx="85">
                  <c:v>8.4999999999999858</c:v>
                </c:pt>
                <c:pt idx="86">
                  <c:v>8.5999999999999854</c:v>
                </c:pt>
                <c:pt idx="87">
                  <c:v>8.6999999999999851</c:v>
                </c:pt>
                <c:pt idx="88">
                  <c:v>8.7999999999999847</c:v>
                </c:pt>
                <c:pt idx="89">
                  <c:v>8.8999999999999844</c:v>
                </c:pt>
                <c:pt idx="90">
                  <c:v>8.999999999999984</c:v>
                </c:pt>
                <c:pt idx="91">
                  <c:v>9.0999999999999837</c:v>
                </c:pt>
                <c:pt idx="92">
                  <c:v>9.1999999999999833</c:v>
                </c:pt>
                <c:pt idx="93">
                  <c:v>9.2999999999999829</c:v>
                </c:pt>
                <c:pt idx="94">
                  <c:v>9.3999999999999826</c:v>
                </c:pt>
                <c:pt idx="95">
                  <c:v>9.4999999999999822</c:v>
                </c:pt>
                <c:pt idx="96">
                  <c:v>9.5999999999999819</c:v>
                </c:pt>
                <c:pt idx="97">
                  <c:v>9.6999999999999815</c:v>
                </c:pt>
                <c:pt idx="98">
                  <c:v>9.7999999999999812</c:v>
                </c:pt>
              </c:numCache>
            </c:numRef>
          </c:xVal>
          <c:yVal>
            <c:numRef>
              <c:f>Sheet4!$AX$2:$AX$100</c:f>
              <c:numCache>
                <c:formatCode>General</c:formatCode>
                <c:ptCount val="99"/>
                <c:pt idx="0">
                  <c:v>2.4831250000000003E-2</c:v>
                </c:pt>
                <c:pt idx="1">
                  <c:v>2.6157705666260415E-2</c:v>
                </c:pt>
                <c:pt idx="2">
                  <c:v>3.4041630137736915E-2</c:v>
                </c:pt>
                <c:pt idx="3">
                  <c:v>4.5061574138382313E-2</c:v>
                </c:pt>
                <c:pt idx="4">
                  <c:v>5.4386861262234992E-2</c:v>
                </c:pt>
                <c:pt idx="5">
                  <c:v>5.9209003395555487E-2</c:v>
                </c:pt>
                <c:pt idx="6">
                  <c:v>5.8964414538507676E-2</c:v>
                </c:pt>
                <c:pt idx="7">
                  <c:v>5.4867490230851641E-2</c:v>
                </c:pt>
                <c:pt idx="8">
                  <c:v>4.8620184542709076E-2</c:v>
                </c:pt>
                <c:pt idx="9">
                  <c:v>4.3988484014773073E-2</c:v>
                </c:pt>
                <c:pt idx="10">
                  <c:v>4.4001718450233443E-2</c:v>
                </c:pt>
                <c:pt idx="11">
                  <c:v>4.4443110342579563E-2</c:v>
                </c:pt>
                <c:pt idx="12">
                  <c:v>4.1017711124195957E-2</c:v>
                </c:pt>
                <c:pt idx="13">
                  <c:v>3.4225295069832712E-2</c:v>
                </c:pt>
                <c:pt idx="14">
                  <c:v>2.7056933778854233E-2</c:v>
                </c:pt>
                <c:pt idx="15">
                  <c:v>2.0836955785196017E-2</c:v>
                </c:pt>
                <c:pt idx="16">
                  <c:v>1.5732108980523934E-2</c:v>
                </c:pt>
                <c:pt idx="17">
                  <c:v>1.1611031242770915E-2</c:v>
                </c:pt>
                <c:pt idx="18">
                  <c:v>8.343115171461921E-3</c:v>
                </c:pt>
                <c:pt idx="19">
                  <c:v>5.8193479297710257E-3</c:v>
                </c:pt>
                <c:pt idx="20">
                  <c:v>3.1774262034380872E-3</c:v>
                </c:pt>
                <c:pt idx="21">
                  <c:v>2.0893083483430187E-3</c:v>
                </c:pt>
                <c:pt idx="22">
                  <c:v>1.3375595615552297E-3</c:v>
                </c:pt>
                <c:pt idx="23">
                  <c:v>8.3325361784328375E-4</c:v>
                </c:pt>
                <c:pt idx="24">
                  <c:v>5.0500014226303926E-4</c:v>
                </c:pt>
                <c:pt idx="25">
                  <c:v>2.9775174877145469E-4</c:v>
                </c:pt>
                <c:pt idx="26">
                  <c:v>1.7082052396680372E-4</c:v>
                </c:pt>
                <c:pt idx="27">
                  <c:v>9.5383996849178918E-5</c:v>
                </c:pt>
                <c:pt idx="28">
                  <c:v>5.1858438120316207E-5</c:v>
                </c:pt>
                <c:pt idx="29">
                  <c:v>2.7462838129382441E-5</c:v>
                </c:pt>
                <c:pt idx="30">
                  <c:v>1.4171923032630256E-5</c:v>
                </c:pt>
                <c:pt idx="31">
                  <c:v>7.1291372849862557E-6</c:v>
                </c:pt>
                <c:pt idx="32">
                  <c:v>3.4972229833569856E-6</c:v>
                </c:pt>
                <c:pt idx="33">
                  <c:v>1.6734920258934672E-6</c:v>
                </c:pt>
                <c:pt idx="34">
                  <c:v>7.8136716342509804E-7</c:v>
                </c:pt>
                <c:pt idx="35">
                  <c:v>3.5605492292657885E-7</c:v>
                </c:pt>
                <c:pt idx="36">
                  <c:v>1.583769144257989E-7</c:v>
                </c:pt>
                <c:pt idx="37">
                  <c:v>6.8777802774806916E-8</c:v>
                </c:pt>
                <c:pt idx="38">
                  <c:v>2.9163719216757735E-8</c:v>
                </c:pt>
                <c:pt idx="39">
                  <c:v>1.2075991600194363E-8</c:v>
                </c:pt>
                <c:pt idx="40">
                  <c:v>4.8834586401693592E-9</c:v>
                </c:pt>
                <c:pt idx="41">
                  <c:v>1.9288154458301E-9</c:v>
                </c:pt>
                <c:pt idx="42">
                  <c:v>7.4411715008555884E-10</c:v>
                </c:pt>
                <c:pt idx="43">
                  <c:v>2.8041731647222808E-10</c:v>
                </c:pt>
                <c:pt idx="44">
                  <c:v>1.0322946931357586E-10</c:v>
                </c:pt>
                <c:pt idx="45">
                  <c:v>3.7124273357375695E-11</c:v>
                </c:pt>
                <c:pt idx="46">
                  <c:v>1.3043243539101806E-11</c:v>
                </c:pt>
                <c:pt idx="47">
                  <c:v>4.4771614817146854E-12</c:v>
                </c:pt>
                <c:pt idx="48">
                  <c:v>1.5014950717731268E-12</c:v>
                </c:pt>
                <c:pt idx="49">
                  <c:v>4.9199651181512568E-13</c:v>
                </c:pt>
                <c:pt idx="50">
                  <c:v>1.5751744339348004E-13</c:v>
                </c:pt>
                <c:pt idx="51">
                  <c:v>4.9275842457234853E-14</c:v>
                </c:pt>
                <c:pt idx="52">
                  <c:v>1.506216098470967E-14</c:v>
                </c:pt>
                <c:pt idx="53">
                  <c:v>4.4987957504344719E-15</c:v>
                </c:pt>
                <c:pt idx="54">
                  <c:v>1.3130097706583276E-15</c:v>
                </c:pt>
                <c:pt idx="55">
                  <c:v>3.7446250194631822E-16</c:v>
                </c:pt>
                <c:pt idx="56">
                  <c:v>1.0435723914066854E-16</c:v>
                </c:pt>
                <c:pt idx="57">
                  <c:v>2.8419414634573691E-17</c:v>
                </c:pt>
                <c:pt idx="58">
                  <c:v>7.5629242361626657E-18</c:v>
                </c:pt>
                <c:pt idx="59">
                  <c:v>1.9667521695435967E-18</c:v>
                </c:pt>
                <c:pt idx="60">
                  <c:v>4.9980141213885211E-19</c:v>
                </c:pt>
                <c:pt idx="61">
                  <c:v>1.2411821436066457E-19</c:v>
                </c:pt>
                <c:pt idx="62">
                  <c:v>3.0120739219693772E-20</c:v>
                </c:pt>
                <c:pt idx="63">
                  <c:v>7.1431430008996806E-21</c:v>
                </c:pt>
                <c:pt idx="64">
                  <c:v>1.6554190312594182E-21</c:v>
                </c:pt>
                <c:pt idx="65">
                  <c:v>3.7490606079565927E-22</c:v>
                </c:pt>
                <c:pt idx="66">
                  <c:v>8.2972416943051788E-23</c:v>
                </c:pt>
                <c:pt idx="67">
                  <c:v>1.7944958763548256E-23</c:v>
                </c:pt>
                <c:pt idx="68">
                  <c:v>3.792706016069009E-24</c:v>
                </c:pt>
                <c:pt idx="69">
                  <c:v>7.8334725704992942E-25</c:v>
                </c:pt>
                <c:pt idx="70">
                  <c:v>1.5810960470450323E-25</c:v>
                </c:pt>
                <c:pt idx="71">
                  <c:v>3.1186111972727734E-26</c:v>
                </c:pt>
                <c:pt idx="72">
                  <c:v>6.0112319651588668E-27</c:v>
                </c:pt>
                <c:pt idx="73">
                  <c:v>1.1323095820705581E-27</c:v>
                </c:pt>
                <c:pt idx="74">
                  <c:v>2.0843298701064001E-28</c:v>
                </c:pt>
                <c:pt idx="75">
                  <c:v>3.7494485549448159E-29</c:v>
                </c:pt>
                <c:pt idx="76">
                  <c:v>6.5912548192353374E-30</c:v>
                </c:pt>
                <c:pt idx="77">
                  <c:v>1.1323185472897503E-30</c:v>
                </c:pt>
                <c:pt idx="78">
                  <c:v>1.9009425984917735E-31</c:v>
                </c:pt>
                <c:pt idx="79">
                  <c:v>3.1186689943394652E-32</c:v>
                </c:pt>
                <c:pt idx="80">
                  <c:v>4.9999940365001113E-33</c:v>
                </c:pt>
                <c:pt idx="81">
                  <c:v>7.8337486744192642E-34</c:v>
                </c:pt>
                <c:pt idx="82">
                  <c:v>1.1994157323056193E-34</c:v>
                </c:pt>
                <c:pt idx="83">
                  <c:v>1.7946089025034749E-35</c:v>
                </c:pt>
                <c:pt idx="84">
                  <c:v>2.6240365064673682E-36</c:v>
                </c:pt>
                <c:pt idx="85">
                  <c:v>3.7494702492057209E-37</c:v>
                </c:pt>
                <c:pt idx="86">
                  <c:v>5.2356419617245294E-38</c:v>
                </c:pt>
                <c:pt idx="87">
                  <c:v>7.1444690530309562E-39</c:v>
                </c:pt>
                <c:pt idx="88">
                  <c:v>9.5273029063159897E-40</c:v>
                </c:pt>
                <c:pt idx="89">
                  <c:v>1.2415664911819787E-40</c:v>
                </c:pt>
                <c:pt idx="90">
                  <c:v>1.5811387763021716E-41</c:v>
                </c:pt>
                <c:pt idx="91">
                  <c:v>1.9677503314911752E-42</c:v>
                </c:pt>
                <c:pt idx="92">
                  <c:v>2.3931504236844585E-43</c:v>
                </c:pt>
                <c:pt idx="93">
                  <c:v>2.8442646236492209E-44</c:v>
                </c:pt>
                <c:pt idx="94">
                  <c:v>3.3034672160646476E-45</c:v>
                </c:pt>
                <c:pt idx="95">
                  <c:v>3.7494710283700659E-46</c:v>
                </c:pt>
                <c:pt idx="96">
                  <c:v>4.1588188419332081E-47</c:v>
                </c:pt>
                <c:pt idx="97">
                  <c:v>4.5078556782203919E-48</c:v>
                </c:pt>
                <c:pt idx="98">
                  <c:v>4.7749629232131727E-49</c:v>
                </c:pt>
              </c:numCache>
            </c:numRef>
          </c:yVal>
          <c:smooth val="0"/>
          <c:extLst xmlns:c16r2="http://schemas.microsoft.com/office/drawing/2015/06/chart">
            <c:ext xmlns:c16="http://schemas.microsoft.com/office/drawing/2014/chart" uri="{C3380CC4-5D6E-409C-BE32-E72D297353CC}">
              <c16:uniqueId val="{00000006-178D-1540-8C6E-8228311ED820}"/>
            </c:ext>
          </c:extLst>
        </c:ser>
        <c:ser>
          <c:idx val="8"/>
          <c:order val="7"/>
          <c:tx>
            <c:v>Total</c:v>
          </c:tx>
          <c:spPr>
            <a:ln w="19050" cap="rnd">
              <a:solidFill>
                <a:srgbClr val="7030A0"/>
              </a:solidFill>
              <a:round/>
            </a:ln>
            <a:effectLst/>
          </c:spPr>
          <c:marker>
            <c:symbol val="none"/>
          </c:marker>
          <c:xVal>
            <c:numRef>
              <c:f>Sheet4!$AK$2:$AK$100</c:f>
              <c:numCache>
                <c:formatCode>General</c:formatCode>
                <c:ptCount val="99"/>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3.4000000000000017</c:v>
                </c:pt>
                <c:pt idx="35">
                  <c:v>3.5000000000000018</c:v>
                </c:pt>
                <c:pt idx="36">
                  <c:v>3.6000000000000019</c:v>
                </c:pt>
                <c:pt idx="37">
                  <c:v>3.700000000000002</c:v>
                </c:pt>
                <c:pt idx="38">
                  <c:v>3.800000000000002</c:v>
                </c:pt>
                <c:pt idx="39">
                  <c:v>3.9000000000000021</c:v>
                </c:pt>
                <c:pt idx="40">
                  <c:v>4.0000000000000018</c:v>
                </c:pt>
                <c:pt idx="41">
                  <c:v>4.1000000000000014</c:v>
                </c:pt>
                <c:pt idx="42">
                  <c:v>4.2000000000000011</c:v>
                </c:pt>
                <c:pt idx="43">
                  <c:v>4.3000000000000007</c:v>
                </c:pt>
                <c:pt idx="44">
                  <c:v>4.4000000000000004</c:v>
                </c:pt>
                <c:pt idx="45">
                  <c:v>4.5</c:v>
                </c:pt>
                <c:pt idx="46">
                  <c:v>4.5999999999999996</c:v>
                </c:pt>
                <c:pt idx="47">
                  <c:v>4.6999999999999993</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5.9999999999999947</c:v>
                </c:pt>
                <c:pt idx="61">
                  <c:v>6.0999999999999943</c:v>
                </c:pt>
                <c:pt idx="62">
                  <c:v>6.199999999999994</c:v>
                </c:pt>
                <c:pt idx="63">
                  <c:v>6.2999999999999936</c:v>
                </c:pt>
                <c:pt idx="64">
                  <c:v>6.3999999999999932</c:v>
                </c:pt>
                <c:pt idx="65">
                  <c:v>6.4999999999999929</c:v>
                </c:pt>
                <c:pt idx="66">
                  <c:v>6.5999999999999925</c:v>
                </c:pt>
                <c:pt idx="67">
                  <c:v>6.6999999999999922</c:v>
                </c:pt>
                <c:pt idx="68">
                  <c:v>6.7999999999999918</c:v>
                </c:pt>
                <c:pt idx="69">
                  <c:v>6.8999999999999915</c:v>
                </c:pt>
                <c:pt idx="70">
                  <c:v>6.9999999999999911</c:v>
                </c:pt>
                <c:pt idx="71">
                  <c:v>7.0999999999999908</c:v>
                </c:pt>
                <c:pt idx="72">
                  <c:v>7.1999999999999904</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7.9999999999999876</c:v>
                </c:pt>
                <c:pt idx="81">
                  <c:v>8.0999999999999872</c:v>
                </c:pt>
                <c:pt idx="82">
                  <c:v>8.1999999999999869</c:v>
                </c:pt>
                <c:pt idx="83">
                  <c:v>8.2999999999999865</c:v>
                </c:pt>
                <c:pt idx="84">
                  <c:v>8.3999999999999861</c:v>
                </c:pt>
                <c:pt idx="85">
                  <c:v>8.4999999999999858</c:v>
                </c:pt>
                <c:pt idx="86">
                  <c:v>8.5999999999999854</c:v>
                </c:pt>
                <c:pt idx="87">
                  <c:v>8.6999999999999851</c:v>
                </c:pt>
                <c:pt idx="88">
                  <c:v>8.7999999999999847</c:v>
                </c:pt>
                <c:pt idx="89">
                  <c:v>8.8999999999999844</c:v>
                </c:pt>
                <c:pt idx="90">
                  <c:v>8.999999999999984</c:v>
                </c:pt>
                <c:pt idx="91">
                  <c:v>9.0999999999999837</c:v>
                </c:pt>
                <c:pt idx="92">
                  <c:v>9.1999999999999833</c:v>
                </c:pt>
                <c:pt idx="93">
                  <c:v>9.2999999999999829</c:v>
                </c:pt>
                <c:pt idx="94">
                  <c:v>9.3999999999999826</c:v>
                </c:pt>
                <c:pt idx="95">
                  <c:v>9.4999999999999822</c:v>
                </c:pt>
                <c:pt idx="96">
                  <c:v>9.5999999999999819</c:v>
                </c:pt>
                <c:pt idx="97">
                  <c:v>9.6999999999999815</c:v>
                </c:pt>
                <c:pt idx="98">
                  <c:v>9.7999999999999812</c:v>
                </c:pt>
              </c:numCache>
            </c:numRef>
          </c:xVal>
          <c:yVal>
            <c:numRef>
              <c:f>Sheet4!$AY$2:$AY$100</c:f>
              <c:numCache>
                <c:formatCode>General</c:formatCode>
                <c:ptCount val="99"/>
                <c:pt idx="0">
                  <c:v>0.97516874999999992</c:v>
                </c:pt>
                <c:pt idx="1">
                  <c:v>0.97323651042112691</c:v>
                </c:pt>
                <c:pt idx="2">
                  <c:v>0.96274970465890841</c:v>
                </c:pt>
                <c:pt idx="3">
                  <c:v>0.94509924779763588</c:v>
                </c:pt>
                <c:pt idx="4">
                  <c:v>0.92361208325012178</c:v>
                </c:pt>
                <c:pt idx="5">
                  <c:v>0.90129605338554697</c:v>
                </c:pt>
                <c:pt idx="6">
                  <c:v>0.8804719087740801</c:v>
                </c:pt>
                <c:pt idx="7">
                  <c:v>0.86196177679992769</c:v>
                </c:pt>
                <c:pt idx="8">
                  <c:v>0.84545625764972632</c:v>
                </c:pt>
                <c:pt idx="9">
                  <c:v>0.82044140953471256</c:v>
                </c:pt>
                <c:pt idx="10">
                  <c:v>0.76571041592184963</c:v>
                </c:pt>
                <c:pt idx="11">
                  <c:v>0.68648315847532426</c:v>
                </c:pt>
                <c:pt idx="12">
                  <c:v>0.61048969511723372</c:v>
                </c:pt>
                <c:pt idx="13">
                  <c:v>0.55517931876106319</c:v>
                </c:pt>
                <c:pt idx="14">
                  <c:v>0.51027351059327952</c:v>
                </c:pt>
                <c:pt idx="15">
                  <c:v>0.46510641337322706</c:v>
                </c:pt>
                <c:pt idx="16">
                  <c:v>0.41619379551842028</c:v>
                </c:pt>
                <c:pt idx="17">
                  <c:v>0.36461623254065717</c:v>
                </c:pt>
                <c:pt idx="18">
                  <c:v>0.31274525962159438</c:v>
                </c:pt>
                <c:pt idx="19">
                  <c:v>0.26296388852748853</c:v>
                </c:pt>
                <c:pt idx="20">
                  <c:v>0.21644306257467483</c:v>
                </c:pt>
                <c:pt idx="21">
                  <c:v>0.17623262513319574</c:v>
                </c:pt>
                <c:pt idx="22">
                  <c:v>0.14179942693996261</c:v>
                </c:pt>
                <c:pt idx="23">
                  <c:v>0.11313119767221705</c:v>
                </c:pt>
                <c:pt idx="24">
                  <c:v>8.9786441257592248E-2</c:v>
                </c:pt>
                <c:pt idx="25">
                  <c:v>7.107573927658685E-2</c:v>
                </c:pt>
                <c:pt idx="26">
                  <c:v>5.622184329774696E-2</c:v>
                </c:pt>
                <c:pt idx="27">
                  <c:v>4.4475456926836868E-2</c:v>
                </c:pt>
                <c:pt idx="28">
                  <c:v>3.5181865549095345E-2</c:v>
                </c:pt>
                <c:pt idx="29">
                  <c:v>2.7806158170362586E-2</c:v>
                </c:pt>
                <c:pt idx="30">
                  <c:v>2.1930394666179603E-2</c:v>
                </c:pt>
                <c:pt idx="31">
                  <c:v>1.7236059453387607E-2</c:v>
                </c:pt>
                <c:pt idx="32">
                  <c:v>1.3481971599307236E-2</c:v>
                </c:pt>
                <c:pt idx="33">
                  <c:v>1.0483777038627733E-2</c:v>
                </c:pt>
                <c:pt idx="34">
                  <c:v>8.0976945865825021E-3</c:v>
                </c:pt>
                <c:pt idx="35">
                  <c:v>6.2089045788474217E-3</c:v>
                </c:pt>
                <c:pt idx="36">
                  <c:v>4.7238185622715074E-3</c:v>
                </c:pt>
                <c:pt idx="37">
                  <c:v>3.565124478615777E-3</c:v>
                </c:pt>
                <c:pt idx="38">
                  <c:v>2.6686001835045654E-3</c:v>
                </c:pt>
                <c:pt idx="39">
                  <c:v>1.9809526244381529E-3</c:v>
                </c:pt>
                <c:pt idx="40">
                  <c:v>1.4582103180311749E-3</c:v>
                </c:pt>
                <c:pt idx="41">
                  <c:v>1.0644056452514591E-3</c:v>
                </c:pt>
                <c:pt idx="42">
                  <c:v>7.7041955834760583E-4</c:v>
                </c:pt>
                <c:pt idx="43">
                  <c:v>5.5293812153641082E-4</c:v>
                </c:pt>
                <c:pt idx="44">
                  <c:v>3.9350736196135371E-4</c:v>
                </c:pt>
                <c:pt idx="45">
                  <c:v>2.7768685296777646E-4</c:v>
                </c:pt>
                <c:pt idx="46">
                  <c:v>1.9430476521676771E-4</c:v>
                </c:pt>
                <c:pt idx="47">
                  <c:v>1.3481463996952553E-4</c:v>
                </c:pt>
                <c:pt idx="48">
                  <c:v>9.2750453773023407E-5</c:v>
                </c:pt>
                <c:pt idx="49">
                  <c:v>6.3273283709420827E-5</c:v>
                </c:pt>
                <c:pt idx="50">
                  <c:v>4.2800617271442467E-5</c:v>
                </c:pt>
                <c:pt idx="51">
                  <c:v>2.8708137178794206E-5</c:v>
                </c:pt>
                <c:pt idx="52">
                  <c:v>1.9093489740681133E-5</c:v>
                </c:pt>
                <c:pt idx="53">
                  <c:v>1.2591890246551779E-5</c:v>
                </c:pt>
                <c:pt idx="54">
                  <c:v>8.2342085966165588E-6</c:v>
                </c:pt>
                <c:pt idx="55">
                  <c:v>5.3392237039787522E-6</c:v>
                </c:pt>
                <c:pt idx="56">
                  <c:v>3.4328884187462236E-6</c:v>
                </c:pt>
                <c:pt idx="57">
                  <c:v>2.188600908199054E-6</c:v>
                </c:pt>
                <c:pt idx="58">
                  <c:v>1.3835624926925717E-6</c:v>
                </c:pt>
                <c:pt idx="59">
                  <c:v>8.6727395143456781E-7</c:v>
                </c:pt>
                <c:pt idx="60">
                  <c:v>5.3906252650609569E-7</c:v>
                </c:pt>
                <c:pt idx="61">
                  <c:v>3.3223646700454503E-7</c:v>
                </c:pt>
                <c:pt idx="62">
                  <c:v>2.0303961190129797E-7</c:v>
                </c:pt>
                <c:pt idx="63">
                  <c:v>1.2303808605285842E-7</c:v>
                </c:pt>
                <c:pt idx="64">
                  <c:v>7.3930505606336061E-8</c:v>
                </c:pt>
                <c:pt idx="65">
                  <c:v>4.4048700797994322E-8</c:v>
                </c:pt>
                <c:pt idx="66">
                  <c:v>2.6023628363347567E-8</c:v>
                </c:pt>
                <c:pt idx="67">
                  <c:v>1.524501691552162E-8</c:v>
                </c:pt>
                <c:pt idx="68">
                  <c:v>8.8555041077853536E-9</c:v>
                </c:pt>
                <c:pt idx="69">
                  <c:v>5.1006319168322997E-9</c:v>
                </c:pt>
                <c:pt idx="70">
                  <c:v>2.9131308476593176E-9</c:v>
                </c:pt>
                <c:pt idx="71">
                  <c:v>1.6497621047051325E-9</c:v>
                </c:pt>
                <c:pt idx="72">
                  <c:v>9.2642016280564121E-10</c:v>
                </c:pt>
                <c:pt idx="73">
                  <c:v>5.1584581051145051E-10</c:v>
                </c:pt>
                <c:pt idx="74">
                  <c:v>2.8481128566681946E-10</c:v>
                </c:pt>
                <c:pt idx="75">
                  <c:v>1.559264939388072E-10</c:v>
                </c:pt>
                <c:pt idx="76">
                  <c:v>8.464628997728596E-11</c:v>
                </c:pt>
                <c:pt idx="77">
                  <c:v>4.5563885997523812E-11</c:v>
                </c:pt>
                <c:pt idx="78">
                  <c:v>2.4319768421321442E-11</c:v>
                </c:pt>
                <c:pt idx="79">
                  <c:v>1.2871370635991752E-11</c:v>
                </c:pt>
                <c:pt idx="80">
                  <c:v>6.7548189264243774E-12</c:v>
                </c:pt>
                <c:pt idx="81">
                  <c:v>3.5149660959632456E-12</c:v>
                </c:pt>
                <c:pt idx="82">
                  <c:v>1.8136603330276557E-12</c:v>
                </c:pt>
                <c:pt idx="83">
                  <c:v>9.2792440398170584E-13</c:v>
                </c:pt>
                <c:pt idx="84">
                  <c:v>4.7073456244106637E-13</c:v>
                </c:pt>
                <c:pt idx="85">
                  <c:v>2.3681057115254589E-13</c:v>
                </c:pt>
                <c:pt idx="86">
                  <c:v>1.1812772982011666E-13</c:v>
                </c:pt>
                <c:pt idx="87">
                  <c:v>5.8397731095283234E-14</c:v>
                </c:pt>
                <c:pt idx="88">
                  <c:v>2.8643754035329039E-14</c:v>
                </c:pt>
                <c:pt idx="89">
                  <c:v>1.3988810110276972E-14</c:v>
                </c:pt>
                <c:pt idx="90">
                  <c:v>6.7723604502134549E-15</c:v>
                </c:pt>
                <c:pt idx="91">
                  <c:v>3.219646771412954E-15</c:v>
                </c:pt>
                <c:pt idx="92">
                  <c:v>1.5543122344752192E-15</c:v>
                </c:pt>
                <c:pt idx="93">
                  <c:v>6.6613381477509392E-16</c:v>
                </c:pt>
                <c:pt idx="94">
                  <c:v>3.3306690738754696E-16</c:v>
                </c:pt>
                <c:pt idx="95">
                  <c:v>1.1102230246251565E-16</c:v>
                </c:pt>
                <c:pt idx="96">
                  <c:v>1.1102230246251565E-16</c:v>
                </c:pt>
                <c:pt idx="97">
                  <c:v>4.5078556782203919E-48</c:v>
                </c:pt>
                <c:pt idx="98">
                  <c:v>4.7749629232131727E-49</c:v>
                </c:pt>
              </c:numCache>
            </c:numRef>
          </c:yVal>
          <c:smooth val="0"/>
          <c:extLst xmlns:c16r2="http://schemas.microsoft.com/office/drawing/2015/06/chart">
            <c:ext xmlns:c16="http://schemas.microsoft.com/office/drawing/2014/chart" uri="{C3380CC4-5D6E-409C-BE32-E72D297353CC}">
              <c16:uniqueId val="{00000007-178D-1540-8C6E-8228311ED820}"/>
            </c:ext>
          </c:extLst>
        </c:ser>
        <c:dLbls>
          <c:showLegendKey val="0"/>
          <c:showVal val="0"/>
          <c:showCatName val="0"/>
          <c:showSerName val="0"/>
          <c:showPercent val="0"/>
          <c:showBubbleSize val="0"/>
        </c:dLbls>
        <c:axId val="-997372192"/>
        <c:axId val="-997361312"/>
      </c:scatterChart>
      <c:valAx>
        <c:axId val="-997372192"/>
        <c:scaling>
          <c:orientation val="minMax"/>
          <c:max val="5"/>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Distance from ground zero, km</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7361312"/>
        <c:crossesAt val="0"/>
        <c:crossBetween val="midCat"/>
      </c:valAx>
      <c:valAx>
        <c:axId val="-997361312"/>
        <c:scaling>
          <c:orientation val="minMax"/>
          <c:max val="1"/>
          <c:min val="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Probability of death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7372192"/>
        <c:crosses val="autoZero"/>
        <c:crossBetween val="midCat"/>
      </c:valAx>
      <c:spPr>
        <a:noFill/>
        <a:ln>
          <a:noFill/>
        </a:ln>
        <a:effectLst/>
      </c:spPr>
    </c:plotArea>
    <c:legend>
      <c:legendPos val="r"/>
      <c:layout>
        <c:manualLayout>
          <c:xMode val="edge"/>
          <c:yMode val="edge"/>
          <c:x val="0.47312913720235594"/>
          <c:y val="8.4889348526862932E-2"/>
          <c:w val="0.31054499680165792"/>
          <c:h val="0.6514312601059980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178937007874017"/>
          <c:y val="3.7453703703703718E-2"/>
          <c:w val="0.84239871458375393"/>
          <c:h val="0.8439580941474697"/>
        </c:manualLayout>
      </c:layout>
      <c:scatterChart>
        <c:scatterStyle val="lineMarker"/>
        <c:varyColors val="0"/>
        <c:ser>
          <c:idx val="7"/>
          <c:order val="0"/>
          <c:tx>
            <c:v>Flash burns</c:v>
          </c:tx>
          <c:spPr>
            <a:ln w="25400" cap="rnd">
              <a:solidFill>
                <a:schemeClr val="tx1"/>
              </a:solidFill>
              <a:round/>
            </a:ln>
            <a:effectLst/>
          </c:spPr>
          <c:marker>
            <c:symbol val="none"/>
          </c:marker>
          <c:xVal>
            <c:numRef>
              <c:f>Sheet4!$BU$2:$BU$300</c:f>
              <c:numCache>
                <c:formatCode>General</c:formatCode>
                <c:ptCount val="299"/>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3.4000000000000017</c:v>
                </c:pt>
                <c:pt idx="35">
                  <c:v>3.5000000000000018</c:v>
                </c:pt>
                <c:pt idx="36">
                  <c:v>3.6000000000000019</c:v>
                </c:pt>
                <c:pt idx="37">
                  <c:v>3.700000000000002</c:v>
                </c:pt>
                <c:pt idx="38">
                  <c:v>3.800000000000002</c:v>
                </c:pt>
                <c:pt idx="39">
                  <c:v>3.9000000000000021</c:v>
                </c:pt>
                <c:pt idx="40">
                  <c:v>4.0000000000000018</c:v>
                </c:pt>
                <c:pt idx="41">
                  <c:v>4.1000000000000014</c:v>
                </c:pt>
                <c:pt idx="42">
                  <c:v>4.2000000000000011</c:v>
                </c:pt>
                <c:pt idx="43">
                  <c:v>4.3000000000000007</c:v>
                </c:pt>
                <c:pt idx="44">
                  <c:v>4.4000000000000004</c:v>
                </c:pt>
                <c:pt idx="45">
                  <c:v>4.5</c:v>
                </c:pt>
                <c:pt idx="46">
                  <c:v>4.5999999999999996</c:v>
                </c:pt>
                <c:pt idx="47">
                  <c:v>4.6999999999999993</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5.9999999999999947</c:v>
                </c:pt>
                <c:pt idx="61">
                  <c:v>6.0999999999999943</c:v>
                </c:pt>
                <c:pt idx="62">
                  <c:v>6.199999999999994</c:v>
                </c:pt>
                <c:pt idx="63">
                  <c:v>6.2999999999999936</c:v>
                </c:pt>
                <c:pt idx="64">
                  <c:v>6.3999999999999932</c:v>
                </c:pt>
                <c:pt idx="65">
                  <c:v>6.4999999999999929</c:v>
                </c:pt>
                <c:pt idx="66">
                  <c:v>6.5999999999999925</c:v>
                </c:pt>
                <c:pt idx="67">
                  <c:v>6.6999999999999922</c:v>
                </c:pt>
                <c:pt idx="68">
                  <c:v>6.7999999999999918</c:v>
                </c:pt>
                <c:pt idx="69">
                  <c:v>6.8999999999999915</c:v>
                </c:pt>
                <c:pt idx="70">
                  <c:v>6.9999999999999911</c:v>
                </c:pt>
                <c:pt idx="71">
                  <c:v>7.0999999999999908</c:v>
                </c:pt>
                <c:pt idx="72">
                  <c:v>7.1999999999999904</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7.9999999999999876</c:v>
                </c:pt>
                <c:pt idx="81">
                  <c:v>8.0999999999999872</c:v>
                </c:pt>
                <c:pt idx="82">
                  <c:v>8.1999999999999869</c:v>
                </c:pt>
                <c:pt idx="83">
                  <c:v>8.2999999999999865</c:v>
                </c:pt>
                <c:pt idx="84">
                  <c:v>8.3999999999999861</c:v>
                </c:pt>
                <c:pt idx="85">
                  <c:v>8.4999999999999858</c:v>
                </c:pt>
                <c:pt idx="86">
                  <c:v>8.5999999999999854</c:v>
                </c:pt>
                <c:pt idx="87">
                  <c:v>8.6999999999999851</c:v>
                </c:pt>
                <c:pt idx="88">
                  <c:v>8.7999999999999847</c:v>
                </c:pt>
                <c:pt idx="89">
                  <c:v>8.8999999999999844</c:v>
                </c:pt>
                <c:pt idx="90">
                  <c:v>8.999999999999984</c:v>
                </c:pt>
                <c:pt idx="91">
                  <c:v>9.0999999999999837</c:v>
                </c:pt>
                <c:pt idx="92">
                  <c:v>9.1999999999999833</c:v>
                </c:pt>
                <c:pt idx="93">
                  <c:v>9.2999999999999829</c:v>
                </c:pt>
                <c:pt idx="94">
                  <c:v>9.3999999999999826</c:v>
                </c:pt>
                <c:pt idx="95">
                  <c:v>9.4999999999999822</c:v>
                </c:pt>
                <c:pt idx="96">
                  <c:v>9.5999999999999819</c:v>
                </c:pt>
                <c:pt idx="97">
                  <c:v>9.6999999999999815</c:v>
                </c:pt>
                <c:pt idx="98">
                  <c:v>9.7999999999999812</c:v>
                </c:pt>
                <c:pt idx="99">
                  <c:v>9.8999999999999808</c:v>
                </c:pt>
                <c:pt idx="100">
                  <c:v>9.9999999999999805</c:v>
                </c:pt>
                <c:pt idx="101">
                  <c:v>10.09999999999998</c:v>
                </c:pt>
                <c:pt idx="102">
                  <c:v>10.19999999999998</c:v>
                </c:pt>
                <c:pt idx="103">
                  <c:v>10.299999999999979</c:v>
                </c:pt>
                <c:pt idx="104">
                  <c:v>10.399999999999979</c:v>
                </c:pt>
                <c:pt idx="105">
                  <c:v>10.499999999999979</c:v>
                </c:pt>
                <c:pt idx="106">
                  <c:v>10.599999999999978</c:v>
                </c:pt>
                <c:pt idx="107">
                  <c:v>10.699999999999978</c:v>
                </c:pt>
                <c:pt idx="108">
                  <c:v>10.799999999999978</c:v>
                </c:pt>
                <c:pt idx="109">
                  <c:v>10.899999999999977</c:v>
                </c:pt>
                <c:pt idx="110">
                  <c:v>10.999999999999977</c:v>
                </c:pt>
                <c:pt idx="111">
                  <c:v>11.099999999999977</c:v>
                </c:pt>
                <c:pt idx="112">
                  <c:v>11.199999999999976</c:v>
                </c:pt>
                <c:pt idx="113">
                  <c:v>11.299999999999976</c:v>
                </c:pt>
                <c:pt idx="114">
                  <c:v>11.399999999999975</c:v>
                </c:pt>
                <c:pt idx="115">
                  <c:v>11.499999999999975</c:v>
                </c:pt>
                <c:pt idx="116">
                  <c:v>11.599999999999975</c:v>
                </c:pt>
                <c:pt idx="117">
                  <c:v>11.699999999999974</c:v>
                </c:pt>
                <c:pt idx="118">
                  <c:v>11.799999999999974</c:v>
                </c:pt>
                <c:pt idx="119">
                  <c:v>11.899999999999974</c:v>
                </c:pt>
                <c:pt idx="120">
                  <c:v>11.999999999999973</c:v>
                </c:pt>
                <c:pt idx="121">
                  <c:v>12.099999999999973</c:v>
                </c:pt>
                <c:pt idx="122">
                  <c:v>12.199999999999973</c:v>
                </c:pt>
                <c:pt idx="123">
                  <c:v>12.299999999999972</c:v>
                </c:pt>
                <c:pt idx="124">
                  <c:v>12.399999999999972</c:v>
                </c:pt>
                <c:pt idx="125">
                  <c:v>12.499999999999972</c:v>
                </c:pt>
                <c:pt idx="126">
                  <c:v>12.599999999999971</c:v>
                </c:pt>
                <c:pt idx="127">
                  <c:v>12.699999999999971</c:v>
                </c:pt>
                <c:pt idx="128">
                  <c:v>12.799999999999971</c:v>
                </c:pt>
                <c:pt idx="129">
                  <c:v>12.89999999999997</c:v>
                </c:pt>
                <c:pt idx="130">
                  <c:v>12.99999999999997</c:v>
                </c:pt>
                <c:pt idx="131">
                  <c:v>13.099999999999969</c:v>
                </c:pt>
                <c:pt idx="132">
                  <c:v>13.199999999999969</c:v>
                </c:pt>
                <c:pt idx="133">
                  <c:v>13.299999999999969</c:v>
                </c:pt>
                <c:pt idx="134">
                  <c:v>13.399999999999968</c:v>
                </c:pt>
                <c:pt idx="135">
                  <c:v>13.499999999999968</c:v>
                </c:pt>
                <c:pt idx="136">
                  <c:v>13.599999999999968</c:v>
                </c:pt>
                <c:pt idx="137">
                  <c:v>13.699999999999967</c:v>
                </c:pt>
                <c:pt idx="138">
                  <c:v>13.799999999999967</c:v>
                </c:pt>
                <c:pt idx="139">
                  <c:v>13.899999999999967</c:v>
                </c:pt>
                <c:pt idx="140">
                  <c:v>13.999999999999966</c:v>
                </c:pt>
                <c:pt idx="141">
                  <c:v>14.099999999999966</c:v>
                </c:pt>
                <c:pt idx="142">
                  <c:v>14.199999999999966</c:v>
                </c:pt>
                <c:pt idx="143">
                  <c:v>14.299999999999965</c:v>
                </c:pt>
                <c:pt idx="144">
                  <c:v>14.399999999999965</c:v>
                </c:pt>
                <c:pt idx="145">
                  <c:v>14.499999999999964</c:v>
                </c:pt>
                <c:pt idx="146">
                  <c:v>14.599999999999964</c:v>
                </c:pt>
                <c:pt idx="147">
                  <c:v>14.699999999999964</c:v>
                </c:pt>
                <c:pt idx="148">
                  <c:v>14.799999999999963</c:v>
                </c:pt>
                <c:pt idx="149">
                  <c:v>14.899999999999963</c:v>
                </c:pt>
                <c:pt idx="150">
                  <c:v>14.999999999999963</c:v>
                </c:pt>
                <c:pt idx="151">
                  <c:v>15.099999999999962</c:v>
                </c:pt>
                <c:pt idx="152">
                  <c:v>15.199999999999962</c:v>
                </c:pt>
                <c:pt idx="153">
                  <c:v>15.299999999999962</c:v>
                </c:pt>
                <c:pt idx="154">
                  <c:v>15.399999999999961</c:v>
                </c:pt>
                <c:pt idx="155">
                  <c:v>15.499999999999961</c:v>
                </c:pt>
                <c:pt idx="156">
                  <c:v>15.599999999999961</c:v>
                </c:pt>
                <c:pt idx="157">
                  <c:v>15.69999999999996</c:v>
                </c:pt>
                <c:pt idx="158">
                  <c:v>15.79999999999996</c:v>
                </c:pt>
                <c:pt idx="159">
                  <c:v>15.899999999999959</c:v>
                </c:pt>
                <c:pt idx="160">
                  <c:v>15.999999999999959</c:v>
                </c:pt>
                <c:pt idx="161">
                  <c:v>16.099999999999959</c:v>
                </c:pt>
                <c:pt idx="162">
                  <c:v>16.19999999999996</c:v>
                </c:pt>
                <c:pt idx="163">
                  <c:v>16.299999999999962</c:v>
                </c:pt>
                <c:pt idx="164">
                  <c:v>16.399999999999963</c:v>
                </c:pt>
                <c:pt idx="165">
                  <c:v>16.499999999999964</c:v>
                </c:pt>
                <c:pt idx="166">
                  <c:v>16.599999999999966</c:v>
                </c:pt>
                <c:pt idx="167">
                  <c:v>16.699999999999967</c:v>
                </c:pt>
                <c:pt idx="168">
                  <c:v>16.799999999999969</c:v>
                </c:pt>
                <c:pt idx="169">
                  <c:v>16.89999999999997</c:v>
                </c:pt>
                <c:pt idx="170">
                  <c:v>16.999999999999972</c:v>
                </c:pt>
                <c:pt idx="171">
                  <c:v>17.099999999999973</c:v>
                </c:pt>
                <c:pt idx="172">
                  <c:v>17.199999999999974</c:v>
                </c:pt>
                <c:pt idx="173">
                  <c:v>17.299999999999976</c:v>
                </c:pt>
                <c:pt idx="174">
                  <c:v>17.399999999999977</c:v>
                </c:pt>
                <c:pt idx="175">
                  <c:v>17.499999999999979</c:v>
                </c:pt>
                <c:pt idx="176">
                  <c:v>17.59999999999998</c:v>
                </c:pt>
                <c:pt idx="177">
                  <c:v>17.699999999999982</c:v>
                </c:pt>
                <c:pt idx="178">
                  <c:v>17.799999999999983</c:v>
                </c:pt>
                <c:pt idx="179">
                  <c:v>17.899999999999984</c:v>
                </c:pt>
                <c:pt idx="180">
                  <c:v>17.999999999999986</c:v>
                </c:pt>
                <c:pt idx="181">
                  <c:v>18.099999999999987</c:v>
                </c:pt>
                <c:pt idx="182">
                  <c:v>18.199999999999989</c:v>
                </c:pt>
                <c:pt idx="183">
                  <c:v>18.29999999999999</c:v>
                </c:pt>
                <c:pt idx="184">
                  <c:v>18.399999999999991</c:v>
                </c:pt>
                <c:pt idx="185">
                  <c:v>18.499999999999993</c:v>
                </c:pt>
                <c:pt idx="186">
                  <c:v>18.599999999999994</c:v>
                </c:pt>
                <c:pt idx="187">
                  <c:v>18.699999999999996</c:v>
                </c:pt>
                <c:pt idx="188">
                  <c:v>18.799999999999997</c:v>
                </c:pt>
                <c:pt idx="189">
                  <c:v>18.899999999999999</c:v>
                </c:pt>
                <c:pt idx="190">
                  <c:v>19</c:v>
                </c:pt>
                <c:pt idx="191">
                  <c:v>19.100000000000001</c:v>
                </c:pt>
                <c:pt idx="192">
                  <c:v>19.200000000000003</c:v>
                </c:pt>
                <c:pt idx="193">
                  <c:v>19.300000000000004</c:v>
                </c:pt>
                <c:pt idx="194">
                  <c:v>19.400000000000006</c:v>
                </c:pt>
                <c:pt idx="195">
                  <c:v>19.500000000000007</c:v>
                </c:pt>
                <c:pt idx="196">
                  <c:v>19.600000000000009</c:v>
                </c:pt>
                <c:pt idx="197">
                  <c:v>19.70000000000001</c:v>
                </c:pt>
                <c:pt idx="198">
                  <c:v>19.800000000000011</c:v>
                </c:pt>
                <c:pt idx="199">
                  <c:v>19.900000000000013</c:v>
                </c:pt>
                <c:pt idx="200">
                  <c:v>20.000000000000014</c:v>
                </c:pt>
                <c:pt idx="201">
                  <c:v>20.100000000000016</c:v>
                </c:pt>
                <c:pt idx="202">
                  <c:v>20.200000000000017</c:v>
                </c:pt>
                <c:pt idx="203">
                  <c:v>20.300000000000018</c:v>
                </c:pt>
                <c:pt idx="204">
                  <c:v>20.40000000000002</c:v>
                </c:pt>
                <c:pt idx="205">
                  <c:v>20.500000000000021</c:v>
                </c:pt>
                <c:pt idx="206">
                  <c:v>20.600000000000023</c:v>
                </c:pt>
                <c:pt idx="207">
                  <c:v>20.700000000000024</c:v>
                </c:pt>
                <c:pt idx="208">
                  <c:v>20.800000000000026</c:v>
                </c:pt>
                <c:pt idx="209">
                  <c:v>20.900000000000027</c:v>
                </c:pt>
                <c:pt idx="210">
                  <c:v>21.000000000000028</c:v>
                </c:pt>
                <c:pt idx="211">
                  <c:v>21.10000000000003</c:v>
                </c:pt>
                <c:pt idx="212">
                  <c:v>21.200000000000031</c:v>
                </c:pt>
                <c:pt idx="213">
                  <c:v>21.300000000000033</c:v>
                </c:pt>
                <c:pt idx="214">
                  <c:v>21.400000000000034</c:v>
                </c:pt>
                <c:pt idx="215">
                  <c:v>21.500000000000036</c:v>
                </c:pt>
                <c:pt idx="216">
                  <c:v>21.600000000000037</c:v>
                </c:pt>
                <c:pt idx="217">
                  <c:v>21.700000000000038</c:v>
                </c:pt>
                <c:pt idx="218">
                  <c:v>21.80000000000004</c:v>
                </c:pt>
                <c:pt idx="219">
                  <c:v>21.900000000000041</c:v>
                </c:pt>
                <c:pt idx="220">
                  <c:v>22.000000000000043</c:v>
                </c:pt>
                <c:pt idx="221">
                  <c:v>22.100000000000044</c:v>
                </c:pt>
                <c:pt idx="222">
                  <c:v>22.200000000000045</c:v>
                </c:pt>
                <c:pt idx="223">
                  <c:v>22.300000000000047</c:v>
                </c:pt>
                <c:pt idx="224">
                  <c:v>22.400000000000048</c:v>
                </c:pt>
                <c:pt idx="225">
                  <c:v>22.50000000000005</c:v>
                </c:pt>
                <c:pt idx="226">
                  <c:v>22.600000000000051</c:v>
                </c:pt>
                <c:pt idx="227">
                  <c:v>22.700000000000053</c:v>
                </c:pt>
                <c:pt idx="228">
                  <c:v>22.800000000000054</c:v>
                </c:pt>
                <c:pt idx="229">
                  <c:v>22.900000000000055</c:v>
                </c:pt>
                <c:pt idx="230">
                  <c:v>23.000000000000057</c:v>
                </c:pt>
                <c:pt idx="231">
                  <c:v>23.100000000000058</c:v>
                </c:pt>
                <c:pt idx="232">
                  <c:v>23.20000000000006</c:v>
                </c:pt>
                <c:pt idx="233">
                  <c:v>23.300000000000061</c:v>
                </c:pt>
                <c:pt idx="234">
                  <c:v>23.400000000000063</c:v>
                </c:pt>
                <c:pt idx="235">
                  <c:v>23.500000000000064</c:v>
                </c:pt>
                <c:pt idx="236">
                  <c:v>23.600000000000065</c:v>
                </c:pt>
                <c:pt idx="237">
                  <c:v>23.700000000000067</c:v>
                </c:pt>
                <c:pt idx="238">
                  <c:v>23.800000000000068</c:v>
                </c:pt>
                <c:pt idx="239">
                  <c:v>23.90000000000007</c:v>
                </c:pt>
                <c:pt idx="240">
                  <c:v>24.000000000000071</c:v>
                </c:pt>
                <c:pt idx="241">
                  <c:v>24.100000000000072</c:v>
                </c:pt>
                <c:pt idx="242">
                  <c:v>24.200000000000074</c:v>
                </c:pt>
                <c:pt idx="243">
                  <c:v>24.300000000000075</c:v>
                </c:pt>
                <c:pt idx="244">
                  <c:v>24.400000000000077</c:v>
                </c:pt>
                <c:pt idx="245">
                  <c:v>24.500000000000078</c:v>
                </c:pt>
                <c:pt idx="246">
                  <c:v>24.60000000000008</c:v>
                </c:pt>
                <c:pt idx="247">
                  <c:v>24.700000000000081</c:v>
                </c:pt>
                <c:pt idx="248">
                  <c:v>24.800000000000082</c:v>
                </c:pt>
                <c:pt idx="249">
                  <c:v>24.900000000000084</c:v>
                </c:pt>
                <c:pt idx="250">
                  <c:v>25.000000000000085</c:v>
                </c:pt>
                <c:pt idx="251">
                  <c:v>25.100000000000087</c:v>
                </c:pt>
                <c:pt idx="252">
                  <c:v>25.200000000000088</c:v>
                </c:pt>
                <c:pt idx="253">
                  <c:v>25.30000000000009</c:v>
                </c:pt>
                <c:pt idx="254">
                  <c:v>25.400000000000091</c:v>
                </c:pt>
                <c:pt idx="255">
                  <c:v>25.500000000000092</c:v>
                </c:pt>
                <c:pt idx="256">
                  <c:v>25.600000000000094</c:v>
                </c:pt>
                <c:pt idx="257">
                  <c:v>25.700000000000095</c:v>
                </c:pt>
                <c:pt idx="258">
                  <c:v>25.800000000000097</c:v>
                </c:pt>
                <c:pt idx="259">
                  <c:v>25.900000000000098</c:v>
                </c:pt>
                <c:pt idx="260">
                  <c:v>26.000000000000099</c:v>
                </c:pt>
                <c:pt idx="261">
                  <c:v>26.100000000000101</c:v>
                </c:pt>
                <c:pt idx="262">
                  <c:v>26.200000000000102</c:v>
                </c:pt>
                <c:pt idx="263">
                  <c:v>26.300000000000104</c:v>
                </c:pt>
                <c:pt idx="264">
                  <c:v>26.400000000000105</c:v>
                </c:pt>
                <c:pt idx="265">
                  <c:v>26.500000000000107</c:v>
                </c:pt>
                <c:pt idx="266">
                  <c:v>26.600000000000108</c:v>
                </c:pt>
                <c:pt idx="267">
                  <c:v>26.700000000000109</c:v>
                </c:pt>
                <c:pt idx="268">
                  <c:v>26.800000000000111</c:v>
                </c:pt>
                <c:pt idx="269">
                  <c:v>26.900000000000112</c:v>
                </c:pt>
                <c:pt idx="270">
                  <c:v>27.000000000000114</c:v>
                </c:pt>
                <c:pt idx="271">
                  <c:v>27.100000000000115</c:v>
                </c:pt>
                <c:pt idx="272">
                  <c:v>27.200000000000117</c:v>
                </c:pt>
                <c:pt idx="273">
                  <c:v>27.300000000000118</c:v>
                </c:pt>
                <c:pt idx="274">
                  <c:v>27.400000000000119</c:v>
                </c:pt>
                <c:pt idx="275">
                  <c:v>27.500000000000121</c:v>
                </c:pt>
                <c:pt idx="276">
                  <c:v>27.600000000000122</c:v>
                </c:pt>
                <c:pt idx="277">
                  <c:v>27.700000000000124</c:v>
                </c:pt>
                <c:pt idx="278">
                  <c:v>27.800000000000125</c:v>
                </c:pt>
                <c:pt idx="279">
                  <c:v>27.900000000000126</c:v>
                </c:pt>
                <c:pt idx="280">
                  <c:v>28.000000000000128</c:v>
                </c:pt>
                <c:pt idx="281">
                  <c:v>28.100000000000129</c:v>
                </c:pt>
                <c:pt idx="282">
                  <c:v>28.200000000000131</c:v>
                </c:pt>
                <c:pt idx="283">
                  <c:v>28.300000000000132</c:v>
                </c:pt>
                <c:pt idx="284">
                  <c:v>28.400000000000134</c:v>
                </c:pt>
                <c:pt idx="285">
                  <c:v>28.500000000000135</c:v>
                </c:pt>
                <c:pt idx="286">
                  <c:v>28.600000000000136</c:v>
                </c:pt>
                <c:pt idx="287">
                  <c:v>28.700000000000138</c:v>
                </c:pt>
                <c:pt idx="288">
                  <c:v>28.800000000000139</c:v>
                </c:pt>
                <c:pt idx="289">
                  <c:v>28.900000000000141</c:v>
                </c:pt>
                <c:pt idx="290">
                  <c:v>29.000000000000142</c:v>
                </c:pt>
                <c:pt idx="291">
                  <c:v>29.100000000000144</c:v>
                </c:pt>
                <c:pt idx="292">
                  <c:v>29.200000000000145</c:v>
                </c:pt>
                <c:pt idx="293">
                  <c:v>29.300000000000146</c:v>
                </c:pt>
                <c:pt idx="294">
                  <c:v>29.400000000000148</c:v>
                </c:pt>
                <c:pt idx="295">
                  <c:v>29.500000000000149</c:v>
                </c:pt>
                <c:pt idx="296">
                  <c:v>29.600000000000151</c:v>
                </c:pt>
                <c:pt idx="297">
                  <c:v>29.700000000000152</c:v>
                </c:pt>
                <c:pt idx="298">
                  <c:v>29.800000000000153</c:v>
                </c:pt>
              </c:numCache>
            </c:numRef>
          </c:xVal>
          <c:yVal>
            <c:numRef>
              <c:f>Sheet4!$CC$2:$CC$300</c:f>
              <c:numCache>
                <c:formatCode>General</c:formatCode>
                <c:ptCount val="299"/>
                <c:pt idx="0">
                  <c:v>1.7499999999999988E-2</c:v>
                </c:pt>
                <c:pt idx="1">
                  <c:v>1.7499999999999988E-2</c:v>
                </c:pt>
                <c:pt idx="2">
                  <c:v>1.7499999999999988E-2</c:v>
                </c:pt>
                <c:pt idx="3">
                  <c:v>1.7499999999999988E-2</c:v>
                </c:pt>
                <c:pt idx="4">
                  <c:v>1.7499999999999988E-2</c:v>
                </c:pt>
                <c:pt idx="5">
                  <c:v>1.7499999999999988E-2</c:v>
                </c:pt>
                <c:pt idx="6">
                  <c:v>1.7499999999999988E-2</c:v>
                </c:pt>
                <c:pt idx="7">
                  <c:v>1.7499999999999988E-2</c:v>
                </c:pt>
                <c:pt idx="8">
                  <c:v>1.7499999999999988E-2</c:v>
                </c:pt>
                <c:pt idx="9">
                  <c:v>1.7499999999999988E-2</c:v>
                </c:pt>
                <c:pt idx="10">
                  <c:v>1.7499999999999988E-2</c:v>
                </c:pt>
                <c:pt idx="11">
                  <c:v>1.7499999999999988E-2</c:v>
                </c:pt>
                <c:pt idx="12">
                  <c:v>1.7499999999999988E-2</c:v>
                </c:pt>
                <c:pt idx="13">
                  <c:v>1.7499999999999988E-2</c:v>
                </c:pt>
                <c:pt idx="14">
                  <c:v>1.7499999999999988E-2</c:v>
                </c:pt>
                <c:pt idx="15">
                  <c:v>1.7499999999999988E-2</c:v>
                </c:pt>
                <c:pt idx="16">
                  <c:v>1.7499999999999988E-2</c:v>
                </c:pt>
                <c:pt idx="17">
                  <c:v>1.7499999999999988E-2</c:v>
                </c:pt>
                <c:pt idx="18">
                  <c:v>1.7499999999999988E-2</c:v>
                </c:pt>
                <c:pt idx="19">
                  <c:v>1.7499999999999988E-2</c:v>
                </c:pt>
                <c:pt idx="20">
                  <c:v>1.7499999999999988E-2</c:v>
                </c:pt>
                <c:pt idx="21">
                  <c:v>1.7499999999999988E-2</c:v>
                </c:pt>
                <c:pt idx="22">
                  <c:v>1.7499999999999988E-2</c:v>
                </c:pt>
                <c:pt idx="23">
                  <c:v>1.7499999999999988E-2</c:v>
                </c:pt>
                <c:pt idx="24">
                  <c:v>1.7499999999999988E-2</c:v>
                </c:pt>
                <c:pt idx="25">
                  <c:v>1.7499999999999988E-2</c:v>
                </c:pt>
                <c:pt idx="26">
                  <c:v>1.7499999999999988E-2</c:v>
                </c:pt>
                <c:pt idx="27">
                  <c:v>1.7499999999999988E-2</c:v>
                </c:pt>
                <c:pt idx="28">
                  <c:v>1.7499999999999988E-2</c:v>
                </c:pt>
                <c:pt idx="29">
                  <c:v>1.7499999999999988E-2</c:v>
                </c:pt>
                <c:pt idx="30">
                  <c:v>1.7499999999999988E-2</c:v>
                </c:pt>
                <c:pt idx="31">
                  <c:v>1.7499999999999988E-2</c:v>
                </c:pt>
                <c:pt idx="32">
                  <c:v>1.7499999999999988E-2</c:v>
                </c:pt>
                <c:pt idx="33">
                  <c:v>1.7499999999999988E-2</c:v>
                </c:pt>
                <c:pt idx="34">
                  <c:v>1.7499999999999988E-2</c:v>
                </c:pt>
                <c:pt idx="35">
                  <c:v>1.7499999999999988E-2</c:v>
                </c:pt>
                <c:pt idx="36">
                  <c:v>1.7499999999999988E-2</c:v>
                </c:pt>
                <c:pt idx="37">
                  <c:v>1.7499999999999988E-2</c:v>
                </c:pt>
                <c:pt idx="38">
                  <c:v>1.7499999999999988E-2</c:v>
                </c:pt>
                <c:pt idx="39">
                  <c:v>1.7499999999999988E-2</c:v>
                </c:pt>
                <c:pt idx="40">
                  <c:v>1.7499999999999988E-2</c:v>
                </c:pt>
                <c:pt idx="41">
                  <c:v>1.7499999999999988E-2</c:v>
                </c:pt>
                <c:pt idx="42">
                  <c:v>1.7499999999999988E-2</c:v>
                </c:pt>
                <c:pt idx="43">
                  <c:v>1.7499999999999988E-2</c:v>
                </c:pt>
                <c:pt idx="44">
                  <c:v>1.7499999999999988E-2</c:v>
                </c:pt>
                <c:pt idx="45">
                  <c:v>1.7499999999999988E-2</c:v>
                </c:pt>
                <c:pt idx="46">
                  <c:v>1.7499999999999988E-2</c:v>
                </c:pt>
                <c:pt idx="47">
                  <c:v>1.7499999999999988E-2</c:v>
                </c:pt>
                <c:pt idx="48">
                  <c:v>1.7499999999999988E-2</c:v>
                </c:pt>
                <c:pt idx="49">
                  <c:v>1.7499999999999988E-2</c:v>
                </c:pt>
                <c:pt idx="50">
                  <c:v>1.7499999999999988E-2</c:v>
                </c:pt>
                <c:pt idx="51">
                  <c:v>1.7499999999999988E-2</c:v>
                </c:pt>
                <c:pt idx="52">
                  <c:v>1.7499999999999988E-2</c:v>
                </c:pt>
                <c:pt idx="53">
                  <c:v>1.7499999999999988E-2</c:v>
                </c:pt>
                <c:pt idx="54">
                  <c:v>1.7499999999999988E-2</c:v>
                </c:pt>
                <c:pt idx="55">
                  <c:v>1.7499999999999988E-2</c:v>
                </c:pt>
                <c:pt idx="56">
                  <c:v>1.7499999999999988E-2</c:v>
                </c:pt>
                <c:pt idx="57">
                  <c:v>1.7499999999999988E-2</c:v>
                </c:pt>
                <c:pt idx="58">
                  <c:v>1.7499999999999988E-2</c:v>
                </c:pt>
                <c:pt idx="59">
                  <c:v>1.7499999999999988E-2</c:v>
                </c:pt>
                <c:pt idx="60">
                  <c:v>1.7499999999999988E-2</c:v>
                </c:pt>
                <c:pt idx="61">
                  <c:v>1.7499999999999988E-2</c:v>
                </c:pt>
                <c:pt idx="62">
                  <c:v>1.7499999999999988E-2</c:v>
                </c:pt>
                <c:pt idx="63">
                  <c:v>1.7499999999999988E-2</c:v>
                </c:pt>
                <c:pt idx="64">
                  <c:v>1.7499999999999988E-2</c:v>
                </c:pt>
                <c:pt idx="65">
                  <c:v>1.7499999999999988E-2</c:v>
                </c:pt>
                <c:pt idx="66">
                  <c:v>1.7499999999999988E-2</c:v>
                </c:pt>
                <c:pt idx="67">
                  <c:v>1.7499999999999988E-2</c:v>
                </c:pt>
                <c:pt idx="68">
                  <c:v>1.7499999999999988E-2</c:v>
                </c:pt>
                <c:pt idx="69">
                  <c:v>1.7499999999999988E-2</c:v>
                </c:pt>
                <c:pt idx="70">
                  <c:v>1.7499999999999988E-2</c:v>
                </c:pt>
                <c:pt idx="71">
                  <c:v>1.7499999999999988E-2</c:v>
                </c:pt>
                <c:pt idx="72">
                  <c:v>1.7499999999999988E-2</c:v>
                </c:pt>
                <c:pt idx="73">
                  <c:v>1.7499999999999988E-2</c:v>
                </c:pt>
                <c:pt idx="74">
                  <c:v>1.7499999999999988E-2</c:v>
                </c:pt>
                <c:pt idx="75">
                  <c:v>1.7499999999999988E-2</c:v>
                </c:pt>
                <c:pt idx="76">
                  <c:v>1.7499999999999988E-2</c:v>
                </c:pt>
                <c:pt idx="77">
                  <c:v>1.7499999999999988E-2</c:v>
                </c:pt>
                <c:pt idx="78">
                  <c:v>1.7499999999999988E-2</c:v>
                </c:pt>
                <c:pt idx="79">
                  <c:v>1.7499999999999988E-2</c:v>
                </c:pt>
                <c:pt idx="80">
                  <c:v>1.7499999999999988E-2</c:v>
                </c:pt>
                <c:pt idx="81">
                  <c:v>1.7499999999999988E-2</c:v>
                </c:pt>
                <c:pt idx="82">
                  <c:v>1.7499999999999988E-2</c:v>
                </c:pt>
                <c:pt idx="83">
                  <c:v>1.7499999999999988E-2</c:v>
                </c:pt>
                <c:pt idx="84">
                  <c:v>1.7499999999999988E-2</c:v>
                </c:pt>
                <c:pt idx="85">
                  <c:v>1.7499999999999988E-2</c:v>
                </c:pt>
                <c:pt idx="86">
                  <c:v>1.7499999999999988E-2</c:v>
                </c:pt>
                <c:pt idx="87">
                  <c:v>1.7499999999999988E-2</c:v>
                </c:pt>
                <c:pt idx="88">
                  <c:v>1.7499999999999988E-2</c:v>
                </c:pt>
                <c:pt idx="89">
                  <c:v>1.7499999999999988E-2</c:v>
                </c:pt>
                <c:pt idx="90">
                  <c:v>1.7499999999999988E-2</c:v>
                </c:pt>
                <c:pt idx="91">
                  <c:v>1.7499999999999988E-2</c:v>
                </c:pt>
                <c:pt idx="92">
                  <c:v>1.7499999999999988E-2</c:v>
                </c:pt>
                <c:pt idx="93">
                  <c:v>1.7499999999999988E-2</c:v>
                </c:pt>
                <c:pt idx="94">
                  <c:v>1.7499999999999988E-2</c:v>
                </c:pt>
                <c:pt idx="95">
                  <c:v>1.7499999999999988E-2</c:v>
                </c:pt>
                <c:pt idx="96">
                  <c:v>1.7485582546652962E-2</c:v>
                </c:pt>
                <c:pt idx="97">
                  <c:v>1.7442401414778264E-2</c:v>
                </c:pt>
                <c:pt idx="98">
                  <c:v>1.7370669702702814E-2</c:v>
                </c:pt>
                <c:pt idx="99">
                  <c:v>1.727074062714707E-2</c:v>
                </c:pt>
                <c:pt idx="100">
                  <c:v>1.7143104626012699E-2</c:v>
                </c:pt>
                <c:pt idx="101">
                  <c:v>1.6988385348976141E-2</c:v>
                </c:pt>
                <c:pt idx="102">
                  <c:v>1.6807334581750762E-2</c:v>
                </c:pt>
                <c:pt idx="103">
                  <c:v>1.6600826161817538E-2</c:v>
                </c:pt>
                <c:pt idx="104">
                  <c:v>1.6369848954515893E-2</c:v>
                </c:pt>
                <c:pt idx="105">
                  <c:v>1.6115498968475472E-2</c:v>
                </c:pt>
                <c:pt idx="106">
                  <c:v>1.5838970698318074E-2</c:v>
                </c:pt>
                <c:pt idx="107">
                  <c:v>1.5541547790247731E-2</c:v>
                </c:pt>
                <c:pt idx="108">
                  <c:v>1.522459313247961E-2</c:v>
                </c:pt>
                <c:pt idx="109">
                  <c:v>1.4889538477361965E-2</c:v>
                </c:pt>
                <c:pt idx="110">
                  <c:v>1.4537873705471164E-2</c:v>
                </c:pt>
                <c:pt idx="111">
                  <c:v>1.4171135843884106E-2</c:v>
                </c:pt>
                <c:pt idx="112">
                  <c:v>1.379089795125627E-2</c:v>
                </c:pt>
                <c:pt idx="113">
                  <c:v>1.339875798128287E-2</c:v>
                </c:pt>
                <c:pt idx="114">
                  <c:v>1.2996327733644081E-2</c:v>
                </c:pt>
                <c:pt idx="115">
                  <c:v>1.2585221997703833E-2</c:v>
                </c:pt>
                <c:pt idx="116">
                  <c:v>1.2167047989136781E-2</c:v>
                </c:pt>
                <c:pt idx="117">
                  <c:v>1.1743395173408598E-2</c:v>
                </c:pt>
                <c:pt idx="118">
                  <c:v>1.1315825562755759E-2</c:v>
                </c:pt>
                <c:pt idx="119">
                  <c:v>1.0885864565140173E-2</c:v>
                </c:pt>
                <c:pt idx="120">
                  <c:v>1.0454992454739166E-2</c:v>
                </c:pt>
                <c:pt idx="121">
                  <c:v>1.002463652402742E-2</c:v>
                </c:pt>
                <c:pt idx="122">
                  <c:v>9.5961639675734688E-3</c:v>
                </c:pt>
                <c:pt idx="123">
                  <c:v>9.1708755374697547E-3</c:v>
                </c:pt>
                <c:pt idx="124">
                  <c:v>8.7500000000001136E-3</c:v>
                </c:pt>
                <c:pt idx="125">
                  <c:v>8.3346894128763348E-3</c:v>
                </c:pt>
                <c:pt idx="126">
                  <c:v>7.9260152322928063E-3</c:v>
                </c:pt>
                <c:pt idx="127">
                  <c:v>7.5249652492931597E-3</c:v>
                </c:pt>
                <c:pt idx="128">
                  <c:v>7.1324413456412515E-3</c:v>
                </c:pt>
                <c:pt idx="129">
                  <c:v>6.7492580506544504E-3</c:v>
                </c:pt>
                <c:pt idx="130">
                  <c:v>6.3761418723882676E-3</c:v>
                </c:pt>
                <c:pt idx="131">
                  <c:v>6.0137313692418303E-3</c:v>
                </c:pt>
                <c:pt idx="132">
                  <c:v>5.6625779215498115E-3</c:v>
                </c:pt>
                <c:pt idx="133">
                  <c:v>5.3231471570895292E-3</c:v>
                </c:pt>
                <c:pt idx="134">
                  <c:v>4.9958209796952943E-3</c:v>
                </c:pt>
                <c:pt idx="135">
                  <c:v>4.680900146353785E-3</c:v>
                </c:pt>
                <c:pt idx="136">
                  <c:v>4.3786073352561532E-3</c:v>
                </c:pt>
                <c:pt idx="137">
                  <c:v>4.0890906452919172E-3</c:v>
                </c:pt>
                <c:pt idx="138">
                  <c:v>3.8124274663600402E-3</c:v>
                </c:pt>
                <c:pt idx="139">
                  <c:v>3.5486286596050258E-3</c:v>
                </c:pt>
                <c:pt idx="140">
                  <c:v>3.2976429872105389E-3</c:v>
                </c:pt>
                <c:pt idx="141">
                  <c:v>3.0593617326407888E-3</c:v>
                </c:pt>
                <c:pt idx="142">
                  <c:v>2.8336234541436801E-3</c:v>
                </c:pt>
                <c:pt idx="143">
                  <c:v>2.6202188168466534E-3</c:v>
                </c:pt>
                <c:pt idx="144">
                  <c:v>2.4188954518086282E-3</c:v>
                </c:pt>
                <c:pt idx="145">
                  <c:v>2.2293627938597699E-3</c:v>
                </c:pt>
                <c:pt idx="146">
                  <c:v>2.0512968538833154E-3</c:v>
                </c:pt>
                <c:pt idx="147">
                  <c:v>1.8843448852900496E-3</c:v>
                </c:pt>
                <c:pt idx="148">
                  <c:v>1.7281299087267238E-3</c:v>
                </c:pt>
                <c:pt idx="149">
                  <c:v>1.5822550634690203E-3</c:v>
                </c:pt>
                <c:pt idx="150">
                  <c:v>1.4463077584053849E-3</c:v>
                </c:pt>
                <c:pt idx="151">
                  <c:v>1.3198635999532614E-3</c:v>
                </c:pt>
                <c:pt idx="152">
                  <c:v>1.2024900786028032E-3</c:v>
                </c:pt>
                <c:pt idx="153">
                  <c:v>1.0937500000000404E-3</c:v>
                </c:pt>
                <c:pt idx="154">
                  <c:v>9.9320465051378468E-4</c:v>
                </c:pt>
                <c:pt idx="155">
                  <c:v>9.0041669103704705E-4</c:v>
                </c:pt>
                <c:pt idx="156">
                  <c:v>8.1495277632070214E-4</c:v>
                </c:pt>
                <c:pt idx="157">
                  <c:v>7.3638590039749744E-4</c:v>
                </c:pt>
                <c:pt idx="158">
                  <c:v>6.6429747160855093E-4</c:v>
                </c:pt>
                <c:pt idx="159">
                  <c:v>5.9827912337874977E-4</c:v>
                </c:pt>
                <c:pt idx="160">
                  <c:v>5.3793426919505677E-4</c:v>
                </c:pt>
                <c:pt idx="161">
                  <c:v>4.8287941222126962E-4</c:v>
                </c:pt>
                <c:pt idx="162">
                  <c:v>4.3274522163831047E-4</c:v>
                </c:pt>
                <c:pt idx="163">
                  <c:v>3.8717738913927126E-4</c:v>
                </c:pt>
                <c:pt idx="164">
                  <c:v>3.4583728004594514E-4</c:v>
                </c:pt>
                <c:pt idx="165">
                  <c:v>3.0840239426457758E-4</c:v>
                </c:pt>
                <c:pt idx="166">
                  <c:v>2.7456665278204702E-4</c:v>
                </c:pt>
                <c:pt idx="167">
                  <c:v>2.4404052564078467E-4</c:v>
                </c:pt>
                <c:pt idx="168">
                  <c:v>2.1655101734428594E-4</c:v>
                </c:pt>
                <c:pt idx="169">
                  <c:v>1.9184152545880618E-4</c:v>
                </c:pt>
                <c:pt idx="170">
                  <c:v>1.6967158781517477E-4</c:v>
                </c:pt>
                <c:pt idx="171">
                  <c:v>1.4981653320198798E-4</c:v>
                </c:pt>
                <c:pt idx="172">
                  <c:v>1.3206704980176976E-4</c:v>
                </c:pt>
                <c:pt idx="173">
                  <c:v>1.1622868487834157E-4</c:v>
                </c:pt>
                <c:pt idx="174">
                  <c:v>1.0212128839887053E-4</c:v>
                </c:pt>
                <c:pt idx="175">
                  <c:v>8.9578412388768955E-5</c:v>
                </c:pt>
                <c:pt idx="176">
                  <c:v>7.8446676891287285E-5</c:v>
                </c:pt>
                <c:pt idx="177">
                  <c:v>6.8585112453980245E-5</c:v>
                </c:pt>
                <c:pt idx="178">
                  <c:v>5.986448810726894E-5</c:v>
                </c:pt>
                <c:pt idx="179">
                  <c:v>5.2166632850224029E-5</c:v>
                </c:pt>
                <c:pt idx="180">
                  <c:v>4.5383757727777267E-5</c:v>
                </c:pt>
                <c:pt idx="181">
                  <c:v>3.9417784682340832E-5</c:v>
                </c:pt>
                <c:pt idx="182">
                  <c:v>3.4179687500000613E-5</c:v>
                </c:pt>
                <c:pt idx="183">
                  <c:v>2.9588849354067745E-5</c:v>
                </c:pt>
                <c:pt idx="184">
                  <c:v>2.5572440682262422E-5</c:v>
                </c:pt>
                <c:pt idx="185">
                  <c:v>2.2064820422099947E-5</c:v>
                </c:pt>
                <c:pt idx="186">
                  <c:v>1.9006962974731952E-5</c:v>
                </c:pt>
                <c:pt idx="187">
                  <c:v>1.6345912671937947E-5</c:v>
                </c:pt>
                <c:pt idx="188">
                  <c:v>1.403426698443085E-5</c:v>
                </c:pt>
                <c:pt idx="189">
                  <c:v>1.2029689231483031E-5</c:v>
                </c:pt>
                <c:pt idx="190">
                  <c:v>1.029445113063117E-5</c:v>
                </c:pt>
                <c:pt idx="191">
                  <c:v>8.7950051597468783E-6</c:v>
                </c:pt>
                <c:pt idx="192">
                  <c:v>7.5015863894023677E-6</c:v>
                </c:pt>
                <c:pt idx="193">
                  <c:v>6.3878431781296865E-6</c:v>
                </c:pt>
                <c:pt idx="194">
                  <c:v>5.4304959034739115E-6</c:v>
                </c:pt>
                <c:pt idx="195">
                  <c:v>4.609022724082347E-6</c:v>
                </c:pt>
                <c:pt idx="196">
                  <c:v>3.9053712287336933E-6</c:v>
                </c:pt>
                <c:pt idx="197">
                  <c:v>3.3036947234471752E-6</c:v>
                </c:pt>
                <c:pt idx="198">
                  <c:v>2.7901118338988979E-6</c:v>
                </c:pt>
                <c:pt idx="199">
                  <c:v>2.3524880536822678E-6</c:v>
                </c:pt>
                <c:pt idx="200">
                  <c:v>1.9802378459847076E-6</c:v>
                </c:pt>
                <c:pt idx="201">
                  <c:v>1.6641459036933137E-6</c:v>
                </c:pt>
                <c:pt idx="202">
                  <c:v>1.3962061876679221E-6</c:v>
                </c:pt>
                <c:pt idx="203">
                  <c:v>1.1694773920341832E-6</c:v>
                </c:pt>
                <c:pt idx="204">
                  <c:v>9.7795352619259261E-7</c:v>
                </c:pt>
                <c:pt idx="205">
                  <c:v>8.16448353393971E-7</c:v>
                </c:pt>
                <c:pt idx="206">
                  <c:v>6.8049248302615376E-7</c:v>
                </c:pt>
                <c:pt idx="207">
                  <c:v>5.662419762601219E-7</c:v>
                </c:pt>
                <c:pt idx="208">
                  <c:v>4.7039739072034317E-7</c:v>
                </c:pt>
                <c:pt idx="209">
                  <c:v>3.9013225790271175E-7</c:v>
                </c:pt>
                <c:pt idx="210">
                  <c:v>3.2303005590462747E-7</c:v>
                </c:pt>
                <c:pt idx="211">
                  <c:v>2.670288085937352E-7</c:v>
                </c:pt>
                <c:pt idx="212">
                  <c:v>2.2037250974529098E-7</c:v>
                </c:pt>
                <c:pt idx="213">
                  <c:v>1.8156863620959156E-7</c:v>
                </c:pt>
                <c:pt idx="214">
                  <c:v>1.4935107726656427E-7</c:v>
                </c:pt>
                <c:pt idx="215">
                  <c:v>1.2264786755416047E-7</c:v>
                </c:pt>
                <c:pt idx="216">
                  <c:v>1.0055316800756075E-7</c:v>
                </c:pt>
                <c:pt idx="217">
                  <c:v>8.2302992906535043E-8</c:v>
                </c:pt>
                <c:pt idx="218">
                  <c:v>6.7254231275596204E-8</c:v>
                </c:pt>
                <c:pt idx="219">
                  <c:v>5.4866557466933548E-8</c:v>
                </c:pt>
                <c:pt idx="220">
                  <c:v>4.4686868792639336E-8</c:v>
                </c:pt>
                <c:pt idx="221">
                  <c:v>3.6335927624005984E-8</c:v>
                </c:pt>
                <c:pt idx="222">
                  <c:v>2.9496921545701659E-8</c:v>
                </c:pt>
                <c:pt idx="223">
                  <c:v>2.3905688076748678E-8</c:v>
                </c:pt>
                <c:pt idx="224">
                  <c:v>1.9342380307168598E-8</c:v>
                </c:pt>
                <c:pt idx="225">
                  <c:v>1.562437672408397E-8</c:v>
                </c:pt>
                <c:pt idx="226">
                  <c:v>1.2600262699735851E-8</c:v>
                </c:pt>
                <c:pt idx="227">
                  <c:v>1.0144732777541889E-8</c:v>
                </c:pt>
                <c:pt idx="228">
                  <c:v>8.1542822136285785E-9</c:v>
                </c:pt>
                <c:pt idx="229">
                  <c:v>6.5435734008460811E-9</c:v>
                </c:pt>
                <c:pt idx="230">
                  <c:v>5.242378005974855E-9</c:v>
                </c:pt>
                <c:pt idx="231">
                  <c:v>4.1930090676896357E-9</c:v>
                </c:pt>
                <c:pt idx="232">
                  <c:v>3.3481691034318728E-9</c:v>
                </c:pt>
                <c:pt idx="233">
                  <c:v>2.6691506186829935E-9</c:v>
                </c:pt>
                <c:pt idx="234">
                  <c:v>2.1243344529541767E-9</c:v>
                </c:pt>
                <c:pt idx="235">
                  <c:v>1.6879392731396231E-9</c:v>
                </c:pt>
                <c:pt idx="236">
                  <c:v>1.3389823659079494E-9</c:v>
                </c:pt>
                <c:pt idx="237">
                  <c:v>1.0604178049587621E-9</c:v>
                </c:pt>
                <c:pt idx="238">
                  <c:v>8.3842318417754642E-10</c:v>
                </c:pt>
                <c:pt idx="239">
                  <c:v>6.6181051179476439E-10</c:v>
                </c:pt>
                <c:pt idx="240">
                  <c:v>5.2154064178458209E-10</c:v>
                </c:pt>
                <c:pt idx="241">
                  <c:v>4.103238560437656E-10</c:v>
                </c:pt>
                <c:pt idx="242">
                  <c:v>3.222919750272042E-10</c:v>
                </c:pt>
                <c:pt idx="243">
                  <c:v>2.5272972829569258E-10</c:v>
                </c:pt>
                <c:pt idx="244">
                  <c:v>1.9785511545926635E-10</c:v>
                </c:pt>
                <c:pt idx="245">
                  <c:v>1.5464018129918245E-10</c:v>
                </c:pt>
                <c:pt idx="246">
                  <c:v>1.206650594734931E-10</c:v>
                </c:pt>
                <c:pt idx="247">
                  <c:v>9.3999344817521994E-11</c:v>
                </c:pt>
                <c:pt idx="248">
                  <c:v>7.3105867667750628E-11</c:v>
                </c:pt>
                <c:pt idx="249">
                  <c:v>5.6762793375892438E-11</c:v>
                </c:pt>
                <c:pt idx="250">
                  <c:v>4.4000680914711768E-11</c:v>
                </c:pt>
                <c:pt idx="251">
                  <c:v>3.4051727492784077E-11</c:v>
                </c:pt>
                <c:pt idx="252">
                  <c:v>2.6308919690796654E-11</c:v>
                </c:pt>
                <c:pt idx="253">
                  <c:v>2.029322148881447E-11</c:v>
                </c:pt>
                <c:pt idx="254">
                  <c:v>1.5627269068556718E-11</c:v>
                </c:pt>
                <c:pt idx="255">
                  <c:v>1.2014322856129927E-11</c:v>
                </c:pt>
                <c:pt idx="256">
                  <c:v>9.2214586058289658E-12</c:v>
                </c:pt>
                <c:pt idx="257">
                  <c:v>7.0661696151250146E-12</c:v>
                </c:pt>
                <c:pt idx="258">
                  <c:v>5.4057083267901819E-12</c:v>
                </c:pt>
                <c:pt idx="259">
                  <c:v>4.1286234422917056E-12</c:v>
                </c:pt>
                <c:pt idx="260">
                  <c:v>3.148053130872609E-12</c:v>
                </c:pt>
                <c:pt idx="261">
                  <c:v>2.3964200636825391E-12</c:v>
                </c:pt>
                <c:pt idx="262">
                  <c:v>1.8212432478648549E-12</c:v>
                </c:pt>
                <c:pt idx="263">
                  <c:v>1.3818378251509341E-12</c:v>
                </c:pt>
                <c:pt idx="264">
                  <c:v>1.0467194939233054E-12</c:v>
                </c:pt>
                <c:pt idx="265">
                  <c:v>7.9156696755944718E-13</c:v>
                </c:pt>
                <c:pt idx="266">
                  <c:v>5.9762550943976523E-13</c:v>
                </c:pt>
                <c:pt idx="267">
                  <c:v>4.504584160416243E-13</c:v>
                </c:pt>
                <c:pt idx="268">
                  <c:v>3.3897244661604033E-13</c:v>
                </c:pt>
                <c:pt idx="269">
                  <c:v>2.546585164963393E-13</c:v>
                </c:pt>
                <c:pt idx="270">
                  <c:v>1.9100121316539888E-13</c:v>
                </c:pt>
                <c:pt idx="271">
                  <c:v>1.4302045680266791E-13</c:v>
                </c:pt>
                <c:pt idx="272">
                  <c:v>1.0691639580612475E-13</c:v>
                </c:pt>
                <c:pt idx="273">
                  <c:v>7.9794796872662963E-14</c:v>
                </c:pt>
                <c:pt idx="274">
                  <c:v>5.9455077711835343E-14</c:v>
                </c:pt>
                <c:pt idx="275">
                  <c:v>4.4226996077395607E-14</c:v>
                </c:pt>
                <c:pt idx="276">
                  <c:v>3.2845059182652482E-14</c:v>
                </c:pt>
                <c:pt idx="277">
                  <c:v>2.4352119643534316E-14</c:v>
                </c:pt>
                <c:pt idx="278">
                  <c:v>1.8025511738052577E-14</c:v>
                </c:pt>
                <c:pt idx="279">
                  <c:v>1.3320562096226178E-14</c:v>
                </c:pt>
                <c:pt idx="280">
                  <c:v>9.8274674481390321E-15</c:v>
                </c:pt>
                <c:pt idx="281">
                  <c:v>7.2384368635886749E-15</c:v>
                </c:pt>
                <c:pt idx="282">
                  <c:v>5.3227011341701381E-15</c:v>
                </c:pt>
                <c:pt idx="283">
                  <c:v>3.9075404871130999E-15</c:v>
                </c:pt>
                <c:pt idx="284">
                  <c:v>2.8639076250042548E-15</c:v>
                </c:pt>
                <c:pt idx="285">
                  <c:v>2.0955529505730859E-15</c:v>
                </c:pt>
                <c:pt idx="286">
                  <c:v>1.5308138632442234E-15</c:v>
                </c:pt>
                <c:pt idx="287">
                  <c:v>1.1164267871798277E-15</c:v>
                </c:pt>
                <c:pt idx="288">
                  <c:v>8.1287211208409917E-16</c:v>
                </c:pt>
                <c:pt idx="289">
                  <c:v>5.9087867178505062E-16</c:v>
                </c:pt>
                <c:pt idx="290">
                  <c:v>4.2880369421407145E-16</c:v>
                </c:pt>
                <c:pt idx="291">
                  <c:v>3.1067251738024886E-16</c:v>
                </c:pt>
                <c:pt idx="292">
                  <c:v>2.2471458912253529E-16</c:v>
                </c:pt>
                <c:pt idx="293">
                  <c:v>1.6227208472392624E-16</c:v>
                </c:pt>
                <c:pt idx="294">
                  <c:v>1.169877737161901E-16</c:v>
                </c:pt>
                <c:pt idx="295">
                  <c:v>8.4201775909216162E-17</c:v>
                </c:pt>
                <c:pt idx="296">
                  <c:v>6.0504286025250954E-17</c:v>
                </c:pt>
                <c:pt idx="297">
                  <c:v>4.3404538579047238E-17</c:v>
                </c:pt>
                <c:pt idx="298">
                  <c:v>3.1086244689488707E-17</c:v>
                </c:pt>
              </c:numCache>
            </c:numRef>
          </c:yVal>
          <c:smooth val="0"/>
          <c:extLst xmlns:c16r2="http://schemas.microsoft.com/office/drawing/2015/06/chart">
            <c:ext xmlns:c16="http://schemas.microsoft.com/office/drawing/2014/chart" uri="{C3380CC4-5D6E-409C-BE32-E72D297353CC}">
              <c16:uniqueId val="{00000000-6691-7B4E-9994-0982C0CDA165}"/>
            </c:ext>
          </c:extLst>
        </c:ser>
        <c:ser>
          <c:idx val="6"/>
          <c:order val="1"/>
          <c:tx>
            <c:v>Blast</c:v>
          </c:tx>
          <c:spPr>
            <a:ln w="25400" cap="rnd">
              <a:solidFill>
                <a:srgbClr val="00B0F0"/>
              </a:solidFill>
              <a:round/>
            </a:ln>
            <a:effectLst/>
          </c:spPr>
          <c:marker>
            <c:symbol val="none"/>
          </c:marker>
          <c:xVal>
            <c:numRef>
              <c:f>Sheet4!$BU$2:$BU$300</c:f>
              <c:numCache>
                <c:formatCode>General</c:formatCode>
                <c:ptCount val="299"/>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3.4000000000000017</c:v>
                </c:pt>
                <c:pt idx="35">
                  <c:v>3.5000000000000018</c:v>
                </c:pt>
                <c:pt idx="36">
                  <c:v>3.6000000000000019</c:v>
                </c:pt>
                <c:pt idx="37">
                  <c:v>3.700000000000002</c:v>
                </c:pt>
                <c:pt idx="38">
                  <c:v>3.800000000000002</c:v>
                </c:pt>
                <c:pt idx="39">
                  <c:v>3.9000000000000021</c:v>
                </c:pt>
                <c:pt idx="40">
                  <c:v>4.0000000000000018</c:v>
                </c:pt>
                <c:pt idx="41">
                  <c:v>4.1000000000000014</c:v>
                </c:pt>
                <c:pt idx="42">
                  <c:v>4.2000000000000011</c:v>
                </c:pt>
                <c:pt idx="43">
                  <c:v>4.3000000000000007</c:v>
                </c:pt>
                <c:pt idx="44">
                  <c:v>4.4000000000000004</c:v>
                </c:pt>
                <c:pt idx="45">
                  <c:v>4.5</c:v>
                </c:pt>
                <c:pt idx="46">
                  <c:v>4.5999999999999996</c:v>
                </c:pt>
                <c:pt idx="47">
                  <c:v>4.6999999999999993</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5.9999999999999947</c:v>
                </c:pt>
                <c:pt idx="61">
                  <c:v>6.0999999999999943</c:v>
                </c:pt>
                <c:pt idx="62">
                  <c:v>6.199999999999994</c:v>
                </c:pt>
                <c:pt idx="63">
                  <c:v>6.2999999999999936</c:v>
                </c:pt>
                <c:pt idx="64">
                  <c:v>6.3999999999999932</c:v>
                </c:pt>
                <c:pt idx="65">
                  <c:v>6.4999999999999929</c:v>
                </c:pt>
                <c:pt idx="66">
                  <c:v>6.5999999999999925</c:v>
                </c:pt>
                <c:pt idx="67">
                  <c:v>6.6999999999999922</c:v>
                </c:pt>
                <c:pt idx="68">
                  <c:v>6.7999999999999918</c:v>
                </c:pt>
                <c:pt idx="69">
                  <c:v>6.8999999999999915</c:v>
                </c:pt>
                <c:pt idx="70">
                  <c:v>6.9999999999999911</c:v>
                </c:pt>
                <c:pt idx="71">
                  <c:v>7.0999999999999908</c:v>
                </c:pt>
                <c:pt idx="72">
                  <c:v>7.1999999999999904</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7.9999999999999876</c:v>
                </c:pt>
                <c:pt idx="81">
                  <c:v>8.0999999999999872</c:v>
                </c:pt>
                <c:pt idx="82">
                  <c:v>8.1999999999999869</c:v>
                </c:pt>
                <c:pt idx="83">
                  <c:v>8.2999999999999865</c:v>
                </c:pt>
                <c:pt idx="84">
                  <c:v>8.3999999999999861</c:v>
                </c:pt>
                <c:pt idx="85">
                  <c:v>8.4999999999999858</c:v>
                </c:pt>
                <c:pt idx="86">
                  <c:v>8.5999999999999854</c:v>
                </c:pt>
                <c:pt idx="87">
                  <c:v>8.6999999999999851</c:v>
                </c:pt>
                <c:pt idx="88">
                  <c:v>8.7999999999999847</c:v>
                </c:pt>
                <c:pt idx="89">
                  <c:v>8.8999999999999844</c:v>
                </c:pt>
                <c:pt idx="90">
                  <c:v>8.999999999999984</c:v>
                </c:pt>
                <c:pt idx="91">
                  <c:v>9.0999999999999837</c:v>
                </c:pt>
                <c:pt idx="92">
                  <c:v>9.1999999999999833</c:v>
                </c:pt>
                <c:pt idx="93">
                  <c:v>9.2999999999999829</c:v>
                </c:pt>
                <c:pt idx="94">
                  <c:v>9.3999999999999826</c:v>
                </c:pt>
                <c:pt idx="95">
                  <c:v>9.4999999999999822</c:v>
                </c:pt>
                <c:pt idx="96">
                  <c:v>9.5999999999999819</c:v>
                </c:pt>
                <c:pt idx="97">
                  <c:v>9.6999999999999815</c:v>
                </c:pt>
                <c:pt idx="98">
                  <c:v>9.7999999999999812</c:v>
                </c:pt>
                <c:pt idx="99">
                  <c:v>9.8999999999999808</c:v>
                </c:pt>
                <c:pt idx="100">
                  <c:v>9.9999999999999805</c:v>
                </c:pt>
                <c:pt idx="101">
                  <c:v>10.09999999999998</c:v>
                </c:pt>
                <c:pt idx="102">
                  <c:v>10.19999999999998</c:v>
                </c:pt>
                <c:pt idx="103">
                  <c:v>10.299999999999979</c:v>
                </c:pt>
                <c:pt idx="104">
                  <c:v>10.399999999999979</c:v>
                </c:pt>
                <c:pt idx="105">
                  <c:v>10.499999999999979</c:v>
                </c:pt>
                <c:pt idx="106">
                  <c:v>10.599999999999978</c:v>
                </c:pt>
                <c:pt idx="107">
                  <c:v>10.699999999999978</c:v>
                </c:pt>
                <c:pt idx="108">
                  <c:v>10.799999999999978</c:v>
                </c:pt>
                <c:pt idx="109">
                  <c:v>10.899999999999977</c:v>
                </c:pt>
                <c:pt idx="110">
                  <c:v>10.999999999999977</c:v>
                </c:pt>
                <c:pt idx="111">
                  <c:v>11.099999999999977</c:v>
                </c:pt>
                <c:pt idx="112">
                  <c:v>11.199999999999976</c:v>
                </c:pt>
                <c:pt idx="113">
                  <c:v>11.299999999999976</c:v>
                </c:pt>
                <c:pt idx="114">
                  <c:v>11.399999999999975</c:v>
                </c:pt>
                <c:pt idx="115">
                  <c:v>11.499999999999975</c:v>
                </c:pt>
                <c:pt idx="116">
                  <c:v>11.599999999999975</c:v>
                </c:pt>
                <c:pt idx="117">
                  <c:v>11.699999999999974</c:v>
                </c:pt>
                <c:pt idx="118">
                  <c:v>11.799999999999974</c:v>
                </c:pt>
                <c:pt idx="119">
                  <c:v>11.899999999999974</c:v>
                </c:pt>
                <c:pt idx="120">
                  <c:v>11.999999999999973</c:v>
                </c:pt>
                <c:pt idx="121">
                  <c:v>12.099999999999973</c:v>
                </c:pt>
                <c:pt idx="122">
                  <c:v>12.199999999999973</c:v>
                </c:pt>
                <c:pt idx="123">
                  <c:v>12.299999999999972</c:v>
                </c:pt>
                <c:pt idx="124">
                  <c:v>12.399999999999972</c:v>
                </c:pt>
                <c:pt idx="125">
                  <c:v>12.499999999999972</c:v>
                </c:pt>
                <c:pt idx="126">
                  <c:v>12.599999999999971</c:v>
                </c:pt>
                <c:pt idx="127">
                  <c:v>12.699999999999971</c:v>
                </c:pt>
                <c:pt idx="128">
                  <c:v>12.799999999999971</c:v>
                </c:pt>
                <c:pt idx="129">
                  <c:v>12.89999999999997</c:v>
                </c:pt>
                <c:pt idx="130">
                  <c:v>12.99999999999997</c:v>
                </c:pt>
                <c:pt idx="131">
                  <c:v>13.099999999999969</c:v>
                </c:pt>
                <c:pt idx="132">
                  <c:v>13.199999999999969</c:v>
                </c:pt>
                <c:pt idx="133">
                  <c:v>13.299999999999969</c:v>
                </c:pt>
                <c:pt idx="134">
                  <c:v>13.399999999999968</c:v>
                </c:pt>
                <c:pt idx="135">
                  <c:v>13.499999999999968</c:v>
                </c:pt>
                <c:pt idx="136">
                  <c:v>13.599999999999968</c:v>
                </c:pt>
                <c:pt idx="137">
                  <c:v>13.699999999999967</c:v>
                </c:pt>
                <c:pt idx="138">
                  <c:v>13.799999999999967</c:v>
                </c:pt>
                <c:pt idx="139">
                  <c:v>13.899999999999967</c:v>
                </c:pt>
                <c:pt idx="140">
                  <c:v>13.999999999999966</c:v>
                </c:pt>
                <c:pt idx="141">
                  <c:v>14.099999999999966</c:v>
                </c:pt>
                <c:pt idx="142">
                  <c:v>14.199999999999966</c:v>
                </c:pt>
                <c:pt idx="143">
                  <c:v>14.299999999999965</c:v>
                </c:pt>
                <c:pt idx="144">
                  <c:v>14.399999999999965</c:v>
                </c:pt>
                <c:pt idx="145">
                  <c:v>14.499999999999964</c:v>
                </c:pt>
                <c:pt idx="146">
                  <c:v>14.599999999999964</c:v>
                </c:pt>
                <c:pt idx="147">
                  <c:v>14.699999999999964</c:v>
                </c:pt>
                <c:pt idx="148">
                  <c:v>14.799999999999963</c:v>
                </c:pt>
                <c:pt idx="149">
                  <c:v>14.899999999999963</c:v>
                </c:pt>
                <c:pt idx="150">
                  <c:v>14.999999999999963</c:v>
                </c:pt>
                <c:pt idx="151">
                  <c:v>15.099999999999962</c:v>
                </c:pt>
                <c:pt idx="152">
                  <c:v>15.199999999999962</c:v>
                </c:pt>
                <c:pt idx="153">
                  <c:v>15.299999999999962</c:v>
                </c:pt>
                <c:pt idx="154">
                  <c:v>15.399999999999961</c:v>
                </c:pt>
                <c:pt idx="155">
                  <c:v>15.499999999999961</c:v>
                </c:pt>
                <c:pt idx="156">
                  <c:v>15.599999999999961</c:v>
                </c:pt>
                <c:pt idx="157">
                  <c:v>15.69999999999996</c:v>
                </c:pt>
                <c:pt idx="158">
                  <c:v>15.79999999999996</c:v>
                </c:pt>
                <c:pt idx="159">
                  <c:v>15.899999999999959</c:v>
                </c:pt>
                <c:pt idx="160">
                  <c:v>15.999999999999959</c:v>
                </c:pt>
                <c:pt idx="161">
                  <c:v>16.099999999999959</c:v>
                </c:pt>
                <c:pt idx="162">
                  <c:v>16.19999999999996</c:v>
                </c:pt>
                <c:pt idx="163">
                  <c:v>16.299999999999962</c:v>
                </c:pt>
                <c:pt idx="164">
                  <c:v>16.399999999999963</c:v>
                </c:pt>
                <c:pt idx="165">
                  <c:v>16.499999999999964</c:v>
                </c:pt>
                <c:pt idx="166">
                  <c:v>16.599999999999966</c:v>
                </c:pt>
                <c:pt idx="167">
                  <c:v>16.699999999999967</c:v>
                </c:pt>
                <c:pt idx="168">
                  <c:v>16.799999999999969</c:v>
                </c:pt>
                <c:pt idx="169">
                  <c:v>16.89999999999997</c:v>
                </c:pt>
                <c:pt idx="170">
                  <c:v>16.999999999999972</c:v>
                </c:pt>
                <c:pt idx="171">
                  <c:v>17.099999999999973</c:v>
                </c:pt>
                <c:pt idx="172">
                  <c:v>17.199999999999974</c:v>
                </c:pt>
                <c:pt idx="173">
                  <c:v>17.299999999999976</c:v>
                </c:pt>
                <c:pt idx="174">
                  <c:v>17.399999999999977</c:v>
                </c:pt>
                <c:pt idx="175">
                  <c:v>17.499999999999979</c:v>
                </c:pt>
                <c:pt idx="176">
                  <c:v>17.59999999999998</c:v>
                </c:pt>
                <c:pt idx="177">
                  <c:v>17.699999999999982</c:v>
                </c:pt>
                <c:pt idx="178">
                  <c:v>17.799999999999983</c:v>
                </c:pt>
                <c:pt idx="179">
                  <c:v>17.899999999999984</c:v>
                </c:pt>
                <c:pt idx="180">
                  <c:v>17.999999999999986</c:v>
                </c:pt>
                <c:pt idx="181">
                  <c:v>18.099999999999987</c:v>
                </c:pt>
                <c:pt idx="182">
                  <c:v>18.199999999999989</c:v>
                </c:pt>
                <c:pt idx="183">
                  <c:v>18.29999999999999</c:v>
                </c:pt>
                <c:pt idx="184">
                  <c:v>18.399999999999991</c:v>
                </c:pt>
                <c:pt idx="185">
                  <c:v>18.499999999999993</c:v>
                </c:pt>
                <c:pt idx="186">
                  <c:v>18.599999999999994</c:v>
                </c:pt>
                <c:pt idx="187">
                  <c:v>18.699999999999996</c:v>
                </c:pt>
                <c:pt idx="188">
                  <c:v>18.799999999999997</c:v>
                </c:pt>
                <c:pt idx="189">
                  <c:v>18.899999999999999</c:v>
                </c:pt>
                <c:pt idx="190">
                  <c:v>19</c:v>
                </c:pt>
                <c:pt idx="191">
                  <c:v>19.100000000000001</c:v>
                </c:pt>
                <c:pt idx="192">
                  <c:v>19.200000000000003</c:v>
                </c:pt>
                <c:pt idx="193">
                  <c:v>19.300000000000004</c:v>
                </c:pt>
                <c:pt idx="194">
                  <c:v>19.400000000000006</c:v>
                </c:pt>
                <c:pt idx="195">
                  <c:v>19.500000000000007</c:v>
                </c:pt>
                <c:pt idx="196">
                  <c:v>19.600000000000009</c:v>
                </c:pt>
                <c:pt idx="197">
                  <c:v>19.70000000000001</c:v>
                </c:pt>
                <c:pt idx="198">
                  <c:v>19.800000000000011</c:v>
                </c:pt>
                <c:pt idx="199">
                  <c:v>19.900000000000013</c:v>
                </c:pt>
                <c:pt idx="200">
                  <c:v>20.000000000000014</c:v>
                </c:pt>
                <c:pt idx="201">
                  <c:v>20.100000000000016</c:v>
                </c:pt>
                <c:pt idx="202">
                  <c:v>20.200000000000017</c:v>
                </c:pt>
                <c:pt idx="203">
                  <c:v>20.300000000000018</c:v>
                </c:pt>
                <c:pt idx="204">
                  <c:v>20.40000000000002</c:v>
                </c:pt>
                <c:pt idx="205">
                  <c:v>20.500000000000021</c:v>
                </c:pt>
                <c:pt idx="206">
                  <c:v>20.600000000000023</c:v>
                </c:pt>
                <c:pt idx="207">
                  <c:v>20.700000000000024</c:v>
                </c:pt>
                <c:pt idx="208">
                  <c:v>20.800000000000026</c:v>
                </c:pt>
                <c:pt idx="209">
                  <c:v>20.900000000000027</c:v>
                </c:pt>
                <c:pt idx="210">
                  <c:v>21.000000000000028</c:v>
                </c:pt>
                <c:pt idx="211">
                  <c:v>21.10000000000003</c:v>
                </c:pt>
                <c:pt idx="212">
                  <c:v>21.200000000000031</c:v>
                </c:pt>
                <c:pt idx="213">
                  <c:v>21.300000000000033</c:v>
                </c:pt>
                <c:pt idx="214">
                  <c:v>21.400000000000034</c:v>
                </c:pt>
                <c:pt idx="215">
                  <c:v>21.500000000000036</c:v>
                </c:pt>
                <c:pt idx="216">
                  <c:v>21.600000000000037</c:v>
                </c:pt>
                <c:pt idx="217">
                  <c:v>21.700000000000038</c:v>
                </c:pt>
                <c:pt idx="218">
                  <c:v>21.80000000000004</c:v>
                </c:pt>
                <c:pt idx="219">
                  <c:v>21.900000000000041</c:v>
                </c:pt>
                <c:pt idx="220">
                  <c:v>22.000000000000043</c:v>
                </c:pt>
                <c:pt idx="221">
                  <c:v>22.100000000000044</c:v>
                </c:pt>
                <c:pt idx="222">
                  <c:v>22.200000000000045</c:v>
                </c:pt>
                <c:pt idx="223">
                  <c:v>22.300000000000047</c:v>
                </c:pt>
                <c:pt idx="224">
                  <c:v>22.400000000000048</c:v>
                </c:pt>
                <c:pt idx="225">
                  <c:v>22.50000000000005</c:v>
                </c:pt>
                <c:pt idx="226">
                  <c:v>22.600000000000051</c:v>
                </c:pt>
                <c:pt idx="227">
                  <c:v>22.700000000000053</c:v>
                </c:pt>
                <c:pt idx="228">
                  <c:v>22.800000000000054</c:v>
                </c:pt>
                <c:pt idx="229">
                  <c:v>22.900000000000055</c:v>
                </c:pt>
                <c:pt idx="230">
                  <c:v>23.000000000000057</c:v>
                </c:pt>
                <c:pt idx="231">
                  <c:v>23.100000000000058</c:v>
                </c:pt>
                <c:pt idx="232">
                  <c:v>23.20000000000006</c:v>
                </c:pt>
                <c:pt idx="233">
                  <c:v>23.300000000000061</c:v>
                </c:pt>
                <c:pt idx="234">
                  <c:v>23.400000000000063</c:v>
                </c:pt>
                <c:pt idx="235">
                  <c:v>23.500000000000064</c:v>
                </c:pt>
                <c:pt idx="236">
                  <c:v>23.600000000000065</c:v>
                </c:pt>
                <c:pt idx="237">
                  <c:v>23.700000000000067</c:v>
                </c:pt>
                <c:pt idx="238">
                  <c:v>23.800000000000068</c:v>
                </c:pt>
                <c:pt idx="239">
                  <c:v>23.90000000000007</c:v>
                </c:pt>
                <c:pt idx="240">
                  <c:v>24.000000000000071</c:v>
                </c:pt>
                <c:pt idx="241">
                  <c:v>24.100000000000072</c:v>
                </c:pt>
                <c:pt idx="242">
                  <c:v>24.200000000000074</c:v>
                </c:pt>
                <c:pt idx="243">
                  <c:v>24.300000000000075</c:v>
                </c:pt>
                <c:pt idx="244">
                  <c:v>24.400000000000077</c:v>
                </c:pt>
                <c:pt idx="245">
                  <c:v>24.500000000000078</c:v>
                </c:pt>
                <c:pt idx="246">
                  <c:v>24.60000000000008</c:v>
                </c:pt>
                <c:pt idx="247">
                  <c:v>24.700000000000081</c:v>
                </c:pt>
                <c:pt idx="248">
                  <c:v>24.800000000000082</c:v>
                </c:pt>
                <c:pt idx="249">
                  <c:v>24.900000000000084</c:v>
                </c:pt>
                <c:pt idx="250">
                  <c:v>25.000000000000085</c:v>
                </c:pt>
                <c:pt idx="251">
                  <c:v>25.100000000000087</c:v>
                </c:pt>
                <c:pt idx="252">
                  <c:v>25.200000000000088</c:v>
                </c:pt>
                <c:pt idx="253">
                  <c:v>25.30000000000009</c:v>
                </c:pt>
                <c:pt idx="254">
                  <c:v>25.400000000000091</c:v>
                </c:pt>
                <c:pt idx="255">
                  <c:v>25.500000000000092</c:v>
                </c:pt>
                <c:pt idx="256">
                  <c:v>25.600000000000094</c:v>
                </c:pt>
                <c:pt idx="257">
                  <c:v>25.700000000000095</c:v>
                </c:pt>
                <c:pt idx="258">
                  <c:v>25.800000000000097</c:v>
                </c:pt>
                <c:pt idx="259">
                  <c:v>25.900000000000098</c:v>
                </c:pt>
                <c:pt idx="260">
                  <c:v>26.000000000000099</c:v>
                </c:pt>
                <c:pt idx="261">
                  <c:v>26.100000000000101</c:v>
                </c:pt>
                <c:pt idx="262">
                  <c:v>26.200000000000102</c:v>
                </c:pt>
                <c:pt idx="263">
                  <c:v>26.300000000000104</c:v>
                </c:pt>
                <c:pt idx="264">
                  <c:v>26.400000000000105</c:v>
                </c:pt>
                <c:pt idx="265">
                  <c:v>26.500000000000107</c:v>
                </c:pt>
                <c:pt idx="266">
                  <c:v>26.600000000000108</c:v>
                </c:pt>
                <c:pt idx="267">
                  <c:v>26.700000000000109</c:v>
                </c:pt>
                <c:pt idx="268">
                  <c:v>26.800000000000111</c:v>
                </c:pt>
                <c:pt idx="269">
                  <c:v>26.900000000000112</c:v>
                </c:pt>
                <c:pt idx="270">
                  <c:v>27.000000000000114</c:v>
                </c:pt>
                <c:pt idx="271">
                  <c:v>27.100000000000115</c:v>
                </c:pt>
                <c:pt idx="272">
                  <c:v>27.200000000000117</c:v>
                </c:pt>
                <c:pt idx="273">
                  <c:v>27.300000000000118</c:v>
                </c:pt>
                <c:pt idx="274">
                  <c:v>27.400000000000119</c:v>
                </c:pt>
                <c:pt idx="275">
                  <c:v>27.500000000000121</c:v>
                </c:pt>
                <c:pt idx="276">
                  <c:v>27.600000000000122</c:v>
                </c:pt>
                <c:pt idx="277">
                  <c:v>27.700000000000124</c:v>
                </c:pt>
                <c:pt idx="278">
                  <c:v>27.800000000000125</c:v>
                </c:pt>
                <c:pt idx="279">
                  <c:v>27.900000000000126</c:v>
                </c:pt>
                <c:pt idx="280">
                  <c:v>28.000000000000128</c:v>
                </c:pt>
                <c:pt idx="281">
                  <c:v>28.100000000000129</c:v>
                </c:pt>
                <c:pt idx="282">
                  <c:v>28.200000000000131</c:v>
                </c:pt>
                <c:pt idx="283">
                  <c:v>28.300000000000132</c:v>
                </c:pt>
                <c:pt idx="284">
                  <c:v>28.400000000000134</c:v>
                </c:pt>
                <c:pt idx="285">
                  <c:v>28.500000000000135</c:v>
                </c:pt>
                <c:pt idx="286">
                  <c:v>28.600000000000136</c:v>
                </c:pt>
                <c:pt idx="287">
                  <c:v>28.700000000000138</c:v>
                </c:pt>
                <c:pt idx="288">
                  <c:v>28.800000000000139</c:v>
                </c:pt>
                <c:pt idx="289">
                  <c:v>28.900000000000141</c:v>
                </c:pt>
                <c:pt idx="290">
                  <c:v>29.000000000000142</c:v>
                </c:pt>
                <c:pt idx="291">
                  <c:v>29.100000000000144</c:v>
                </c:pt>
                <c:pt idx="292">
                  <c:v>29.200000000000145</c:v>
                </c:pt>
                <c:pt idx="293">
                  <c:v>29.300000000000146</c:v>
                </c:pt>
                <c:pt idx="294">
                  <c:v>29.400000000000148</c:v>
                </c:pt>
                <c:pt idx="295">
                  <c:v>29.500000000000149</c:v>
                </c:pt>
                <c:pt idx="296">
                  <c:v>29.600000000000151</c:v>
                </c:pt>
                <c:pt idx="297">
                  <c:v>29.700000000000152</c:v>
                </c:pt>
                <c:pt idx="298">
                  <c:v>29.800000000000153</c:v>
                </c:pt>
              </c:numCache>
            </c:numRef>
          </c:xVal>
          <c:yVal>
            <c:numRef>
              <c:f>Sheet4!$CB$2:$CB$300</c:f>
              <c:numCache>
                <c:formatCode>General</c:formatCode>
                <c:ptCount val="299"/>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0.999473922827533</c:v>
                </c:pt>
                <c:pt idx="30">
                  <c:v>0.99789747616714175</c:v>
                </c:pt>
                <c:pt idx="31">
                  <c:v>0.99527600450098852</c:v>
                </c:pt>
                <c:pt idx="32">
                  <c:v>0.9916183817495946</c:v>
                </c:pt>
                <c:pt idx="33">
                  <c:v>0.98693696122573293</c:v>
                </c:pt>
                <c:pt idx="34">
                  <c:v>0.98124750612399891</c:v>
                </c:pt>
                <c:pt idx="35">
                  <c:v>0.97456910109342543</c:v>
                </c:pt>
                <c:pt idx="36">
                  <c:v>0.96692404558734235</c:v>
                </c:pt>
                <c:pt idx="37">
                  <c:v>0.95833772982451038</c:v>
                </c:pt>
                <c:pt idx="38">
                  <c:v>0.94883849432700407</c:v>
                </c:pt>
                <c:pt idx="39">
                  <c:v>0.93845747412211544</c:v>
                </c:pt>
                <c:pt idx="40">
                  <c:v>0.92722842880651646</c:v>
                </c:pt>
                <c:pt idx="41">
                  <c:v>0.91518755977006117</c:v>
                </c:pt>
                <c:pt idx="42">
                  <c:v>0.90237331596301418</c:v>
                </c:pt>
                <c:pt idx="43">
                  <c:v>0.88882618966345484</c:v>
                </c:pt>
                <c:pt idx="44">
                  <c:v>0.87458850376053587</c:v>
                </c:pt>
                <c:pt idx="45">
                  <c:v>0.85970419211377924</c:v>
                </c:pt>
                <c:pt idx="46">
                  <c:v>0.84421857457842409</c:v>
                </c:pt>
                <c:pt idx="47">
                  <c:v>0.82817812830193671</c:v>
                </c:pt>
                <c:pt idx="48">
                  <c:v>0.81163025689723722</c:v>
                </c:pt>
                <c:pt idx="49">
                  <c:v>0.79462305908426512</c:v>
                </c:pt>
                <c:pt idx="50">
                  <c:v>0.77720509836359286</c:v>
                </c:pt>
                <c:pt idx="51">
                  <c:v>0.7594121368720691</c:v>
                </c:pt>
                <c:pt idx="52">
                  <c:v>0.74086424885649627</c:v>
                </c:pt>
                <c:pt idx="53">
                  <c:v>0.72141435054605674</c:v>
                </c:pt>
                <c:pt idx="54">
                  <c:v>0.70114074164333906</c:v>
                </c:pt>
                <c:pt idx="55">
                  <c:v>0.68013720009927214</c:v>
                </c:pt>
                <c:pt idx="56">
                  <c:v>0.65851070085452668</c:v>
                </c:pt>
                <c:pt idx="57">
                  <c:v>0.63637856832214545</c:v>
                </c:pt>
                <c:pt idx="58">
                  <c:v>0.61386522782322106</c:v>
                </c:pt>
                <c:pt idx="59">
                  <c:v>0.59109874085529035</c:v>
                </c:pt>
                <c:pt idx="60">
                  <c:v>0.56820731464947127</c:v>
                </c:pt>
                <c:pt idx="61">
                  <c:v>0.54531596816075933</c:v>
                </c:pt>
                <c:pt idx="62">
                  <c:v>0.52254351586907588</c:v>
                </c:pt>
                <c:pt idx="63">
                  <c:v>0.50000000000000144</c:v>
                </c:pt>
                <c:pt idx="64">
                  <c:v>0.47778466417332072</c:v>
                </c:pt>
                <c:pt idx="65">
                  <c:v>0.45598452058107952</c:v>
                </c:pt>
                <c:pt idx="66">
                  <c:v>0.43467352209893301</c:v>
                </c:pt>
                <c:pt idx="67">
                  <c:v>0.41391231341056284</c:v>
                </c:pt>
                <c:pt idx="68">
                  <c:v>0.39374850382316823</c:v>
                </c:pt>
                <c:pt idx="69">
                  <c:v>0.37421738072699873</c:v>
                </c:pt>
                <c:pt idx="70">
                  <c:v>0.35534296748919109</c:v>
                </c:pt>
                <c:pt idx="71">
                  <c:v>0.33713932301177496</c:v>
                </c:pt>
                <c:pt idx="72">
                  <c:v>0.3196119815270258</c:v>
                </c:pt>
                <c:pt idx="73">
                  <c:v>0.30275943918115678</c:v>
                </c:pt>
                <c:pt idx="74">
                  <c:v>0.28657460693176634</c:v>
                </c:pt>
                <c:pt idx="75">
                  <c:v>0.27104616545772886</c:v>
                </c:pt>
                <c:pt idx="76">
                  <c:v>0.25615977538647594</c:v>
                </c:pt>
                <c:pt idx="77">
                  <c:v>0.24189911360562347</c:v>
                </c:pt>
                <c:pt idx="78">
                  <c:v>0.22824672246565336</c:v>
                </c:pt>
                <c:pt idx="79">
                  <c:v>0.21518467237990138</c:v>
                </c:pt>
                <c:pt idx="80">
                  <c:v>0.20269504914323075</c:v>
                </c:pt>
                <c:pt idx="81">
                  <c:v>0.19076028502522885</c:v>
                </c:pt>
                <c:pt idx="82">
                  <c:v>0.17936335744457521</c:v>
                </c:pt>
                <c:pt idx="83">
                  <c:v>0.16848788111696231</c:v>
                </c:pt>
                <c:pt idx="84">
                  <c:v>0.15811811945209234</c:v>
                </c:pt>
                <c:pt idx="85">
                  <c:v>0.14823893918821066</c:v>
                </c:pt>
                <c:pt idx="86">
                  <c:v>0.13883572933409799</c:v>
                </c:pt>
                <c:pt idx="87">
                  <c:v>0.12989430193460383</c:v>
                </c:pt>
                <c:pt idx="88">
                  <c:v>0.12140078840746987</c:v>
                </c:pt>
                <c:pt idx="89">
                  <c:v>0.11334154154452639</c:v>
                </c:pt>
                <c:pt idx="90">
                  <c:v>0.10570304996080064</c:v>
                </c:pt>
                <c:pt idx="91">
                  <c:v>9.8471868951604646E-2</c:v>
                </c:pt>
                <c:pt idx="92">
                  <c:v>9.1634569443629951E-2</c:v>
                </c:pt>
                <c:pt idx="93">
                  <c:v>8.5177705003876211E-2</c:v>
                </c:pt>
                <c:pt idx="94">
                  <c:v>7.9087795658768181E-2</c:v>
                </c:pt>
                <c:pt idx="95">
                  <c:v>7.3351326506860173E-2</c:v>
                </c:pt>
                <c:pt idx="96">
                  <c:v>6.7954758700727952E-2</c:v>
                </c:pt>
                <c:pt idx="97">
                  <c:v>6.2884550243387669E-2</c:v>
                </c:pt>
                <c:pt idx="98">
                  <c:v>5.8127184113686212E-2</c:v>
                </c:pt>
                <c:pt idx="99">
                  <c:v>5.3669201435578157E-2</c:v>
                </c:pt>
                <c:pt idx="100">
                  <c:v>4.9497237682519471E-2</c:v>
                </c:pt>
                <c:pt idx="101">
                  <c:v>4.5598060217693248E-2</c:v>
                </c:pt>
                <c:pt idx="102">
                  <c:v>4.1958605782766167E-2</c:v>
                </c:pt>
                <c:pt idx="103">
                  <c:v>3.8566016842000346E-2</c:v>
                </c:pt>
                <c:pt idx="104">
                  <c:v>3.5407675952810434E-2</c:v>
                </c:pt>
                <c:pt idx="105">
                  <c:v>3.2471237562582529E-2</c:v>
                </c:pt>
                <c:pt idx="106">
                  <c:v>2.9744656823558476E-2</c:v>
                </c:pt>
                <c:pt idx="107">
                  <c:v>2.7216215174571678E-2</c:v>
                </c:pt>
                <c:pt idx="108">
                  <c:v>2.4874542563817024E-2</c:v>
                </c:pt>
                <c:pt idx="109">
                  <c:v>2.2708636284864619E-2</c:v>
                </c:pt>
                <c:pt idx="110">
                  <c:v>2.070787647315438E-2</c:v>
                </c:pt>
                <c:pt idx="111">
                  <c:v>1.8862038366376236E-2</c:v>
                </c:pt>
                <c:pt idx="112">
                  <c:v>1.7161301473134129E-2</c:v>
                </c:pt>
                <c:pt idx="113">
                  <c:v>1.5596255823262734E-2</c:v>
                </c:pt>
                <c:pt idx="114">
                  <c:v>1.4157905492701383E-2</c:v>
                </c:pt>
                <c:pt idx="115">
                  <c:v>1.283766960803164E-2</c:v>
                </c:pt>
                <c:pt idx="116">
                  <c:v>1.1627381042290649E-2</c:v>
                </c:pt>
                <c:pt idx="117">
                  <c:v>1.0519283015779438E-2</c:v>
                </c:pt>
                <c:pt idx="118">
                  <c:v>9.5060238142754376E-3</c:v>
                </c:pt>
                <c:pt idx="119">
                  <c:v>8.5806498331105485E-3</c:v>
                </c:pt>
                <c:pt idx="120">
                  <c:v>7.7365971495721199E-3</c:v>
                </c:pt>
                <c:pt idx="121">
                  <c:v>6.9676818185012883E-3</c:v>
                </c:pt>
                <c:pt idx="122">
                  <c:v>6.2680890771610017E-3</c:v>
                </c:pt>
                <c:pt idx="123">
                  <c:v>5.6323616357313146E-3</c:v>
                </c:pt>
                <c:pt idx="124">
                  <c:v>5.0553872194041274E-3</c:v>
                </c:pt>
                <c:pt idx="125">
                  <c:v>4.5323855172044111E-3</c:v>
                </c:pt>
                <c:pt idx="126">
                  <c:v>4.0588946815338246E-3</c:v>
                </c:pt>
                <c:pt idx="127">
                  <c:v>3.6307575111715088E-3</c:v>
                </c:pt>
                <c:pt idx="128">
                  <c:v>3.2441074392040668E-3</c:v>
                </c:pt>
                <c:pt idx="129">
                  <c:v>2.8953544362106468E-3</c:v>
                </c:pt>
                <c:pt idx="130">
                  <c:v>2.581170928095915E-3</c:v>
                </c:pt>
                <c:pt idx="131">
                  <c:v>2.2984778173306556E-3</c:v>
                </c:pt>
                <c:pt idx="132">
                  <c:v>2.0444306860966442E-3</c:v>
                </c:pt>
                <c:pt idx="133">
                  <c:v>1.8164062500015772E-3</c:v>
                </c:pt>
                <c:pt idx="134">
                  <c:v>1.611989121676493E-3</c:v>
                </c:pt>
                <c:pt idx="135">
                  <c:v>1.428958934733452E-3</c:v>
                </c:pt>
                <c:pt idx="136">
                  <c:v>1.2652778702704737E-3</c:v>
                </c:pt>
                <c:pt idx="137">
                  <c:v>1.1190786203848532E-3</c:v>
                </c:pt>
                <c:pt idx="138">
                  <c:v>9.8865281600521134E-4</c:v>
                </c:pt>
                <c:pt idx="139">
                  <c:v>8.7243993978033214E-4</c:v>
                </c:pt>
                <c:pt idx="140">
                  <c:v>7.6901673876678882E-4</c:v>
                </c:pt>
                <c:pt idx="141">
                  <c:v>6.7708714622776529E-4</c:v>
                </c:pt>
                <c:pt idx="142">
                  <c:v>5.9547271697935164E-4</c:v>
                </c:pt>
                <c:pt idx="143">
                  <c:v>5.2310357637947781E-4</c:v>
                </c:pt>
                <c:pt idx="144">
                  <c:v>4.5900987922694897E-4</c:v>
                </c:pt>
                <c:pt idx="145">
                  <c:v>4.0231377149927241E-4</c:v>
                </c:pt>
                <c:pt idx="146">
                  <c:v>3.5222184498133615E-4</c:v>
                </c:pt>
                <c:pt idx="147">
                  <c:v>3.0801807239414061E-4</c:v>
                </c:pt>
                <c:pt idx="148">
                  <c:v>2.6905720859387569E-4</c:v>
                </c:pt>
                <c:pt idx="149">
                  <c:v>2.3475864174677923E-4</c:v>
                </c:pt>
                <c:pt idx="150">
                  <c:v>2.0460067706351193E-4</c:v>
                </c:pt>
                <c:pt idx="151">
                  <c:v>1.7811523466840934E-4</c:v>
                </c:pt>
                <c:pt idx="152">
                  <c:v>1.5488294245358722E-4</c:v>
                </c:pt>
                <c:pt idx="153">
                  <c:v>1.3452860429693904E-4</c:v>
                </c:pt>
                <c:pt idx="154">
                  <c:v>1.167170237780997E-4</c:v>
                </c:pt>
                <c:pt idx="155">
                  <c:v>1.0114916348102152E-4</c:v>
                </c:pt>
                <c:pt idx="156">
                  <c:v>8.7558620100120535E-5</c:v>
                </c:pt>
                <c:pt idx="157">
                  <c:v>7.5708395845359801E-5</c:v>
                </c:pt>
                <c:pt idx="158">
                  <c:v>6.5387947047435471E-5</c:v>
                </c:pt>
                <c:pt idx="159">
                  <c:v>5.6410491376911095E-5</c:v>
                </c:pt>
                <c:pt idx="160">
                  <c:v>4.8610555691342561E-5</c:v>
                </c:pt>
                <c:pt idx="161">
                  <c:v>4.184174719484897E-5</c:v>
                </c:pt>
                <c:pt idx="162">
                  <c:v>3.5974731319199221E-5</c:v>
                </c:pt>
                <c:pt idx="163">
                  <c:v>3.0895400500162556E-5</c:v>
                </c:pt>
                <c:pt idx="164">
                  <c:v>2.6503218814763408E-5</c:v>
                </c:pt>
                <c:pt idx="165">
                  <c:v>2.270972825302655E-5</c:v>
                </c:pt>
                <c:pt idx="166">
                  <c:v>1.9437203211859053E-5</c:v>
                </c:pt>
                <c:pt idx="167">
                  <c:v>1.6617440610399156E-5</c:v>
                </c:pt>
                <c:pt idx="168">
                  <c:v>1.4190673828125712E-5</c:v>
                </c:pt>
                <c:pt idx="169">
                  <c:v>1.2104599453101745E-5</c:v>
                </c:pt>
                <c:pt idx="170">
                  <c:v>1.031350659280096E-5</c:v>
                </c:pt>
                <c:pt idx="171">
                  <c:v>8.7774992398631229E-6</c:v>
                </c:pt>
                <c:pt idx="172">
                  <c:v>7.4618028965465046E-6</c:v>
                </c:pt>
                <c:pt idx="173">
                  <c:v>6.3361473420747221E-6</c:v>
                </c:pt>
                <c:pt idx="174">
                  <c:v>5.3742180746809131E-6</c:v>
                </c:pt>
                <c:pt idx="175">
                  <c:v>4.5531695737211176E-6</c:v>
                </c:pt>
                <c:pt idx="176">
                  <c:v>3.8531941060850974E-6</c:v>
                </c:pt>
                <c:pt idx="177">
                  <c:v>3.2571403450585222E-6</c:v>
                </c:pt>
                <c:pt idx="178">
                  <c:v>2.7501765789679845E-6</c:v>
                </c:pt>
                <c:pt idx="179">
                  <c:v>2.3194937618872443E-6</c:v>
                </c:pt>
                <c:pt idx="180">
                  <c:v>1.9540441001902861E-6</c:v>
                </c:pt>
                <c:pt idx="181">
                  <c:v>1.6443112778249017E-6</c:v>
                </c:pt>
                <c:pt idx="182">
                  <c:v>1.3821088010488151E-6</c:v>
                </c:pt>
                <c:pt idx="183">
                  <c:v>1.1604032913548334E-6</c:v>
                </c:pt>
                <c:pt idx="184">
                  <c:v>9.731598748504992E-7</c:v>
                </c:pt>
                <c:pt idx="185">
                  <c:v>8.1520710895875797E-7</c:v>
                </c:pt>
                <c:pt idx="186">
                  <c:v>6.8211915451609529E-7</c:v>
                </c:pt>
                <c:pt idx="187">
                  <c:v>5.7011314472838172E-7</c:v>
                </c:pt>
                <c:pt idx="188">
                  <c:v>4.7595992356299566E-7</c:v>
                </c:pt>
                <c:pt idx="189">
                  <c:v>3.9690652654791742E-7</c:v>
                </c:pt>
                <c:pt idx="190">
                  <c:v>3.306089581190131E-7</c:v>
                </c:pt>
                <c:pt idx="191">
                  <c:v>2.7507398306384668E-7</c:v>
                </c:pt>
                <c:pt idx="192">
                  <c:v>2.2860879665610127E-7</c:v>
                </c:pt>
                <c:pt idx="193">
                  <c:v>1.8977757009936037E-7</c:v>
                </c:pt>
                <c:pt idx="194">
                  <c:v>1.5736398617554851E-7</c:v>
                </c:pt>
                <c:pt idx="195">
                  <c:v>1.3033898572388602E-7</c:v>
                </c:pt>
                <c:pt idx="196">
                  <c:v>1.0783303989093499E-7</c:v>
                </c:pt>
                <c:pt idx="197">
                  <c:v>8.9112347048198238E-8</c:v>
                </c:pt>
                <c:pt idx="198">
                  <c:v>7.3558427855099338E-8</c:v>
                </c:pt>
                <c:pt idx="199">
                  <c:v>6.0650658065005433E-8</c:v>
                </c:pt>
                <c:pt idx="200">
                  <c:v>4.9951337173705361E-8</c:v>
                </c:pt>
                <c:pt idx="201">
                  <c:v>4.1092942669657562E-8</c:v>
                </c:pt>
                <c:pt idx="202">
                  <c:v>3.3767265175394089E-8</c:v>
                </c:pt>
                <c:pt idx="203">
                  <c:v>2.7716159820555742E-8</c:v>
                </c:pt>
                <c:pt idx="204">
                  <c:v>2.272368435211518E-8</c:v>
                </c:pt>
                <c:pt idx="205">
                  <c:v>1.8609425305074256E-8</c:v>
                </c:pt>
                <c:pt idx="206">
                  <c:v>1.5222840515129319E-8</c:v>
                </c:pt>
                <c:pt idx="207">
                  <c:v>1.2438469793963093E-8</c:v>
                </c:pt>
                <c:pt idx="208">
                  <c:v>1.0151886104643094E-8</c:v>
                </c:pt>
                <c:pt idx="209">
                  <c:v>8.2762774253254909E-9</c:v>
                </c:pt>
                <c:pt idx="210">
                  <c:v>6.7395649931831349E-9</c:v>
                </c:pt>
                <c:pt idx="211">
                  <c:v>5.4819770622898839E-9</c:v>
                </c:pt>
                <c:pt idx="212">
                  <c:v>4.4540089431901472E-9</c:v>
                </c:pt>
                <c:pt idx="213">
                  <c:v>3.6147101439508206E-9</c:v>
                </c:pt>
                <c:pt idx="214">
                  <c:v>2.9302481029898275E-9</c:v>
                </c:pt>
                <c:pt idx="215">
                  <c:v>2.3727054701973364E-9</c:v>
                </c:pt>
                <c:pt idx="216">
                  <c:v>1.9190743113372244E-9</c:v>
                </c:pt>
                <c:pt idx="217">
                  <c:v>1.5504161193276775E-9</c:v>
                </c:pt>
                <c:pt idx="218">
                  <c:v>1.2511612359544143E-9</c:v>
                </c:pt>
                <c:pt idx="219">
                  <c:v>1.0085253251725747E-9</c:v>
                </c:pt>
                <c:pt idx="220">
                  <c:v>8.1202398745063602E-10</c:v>
                </c:pt>
                <c:pt idx="221">
                  <c:v>6.5306954487067149E-10</c:v>
                </c:pt>
                <c:pt idx="222">
                  <c:v>5.2463652976095215E-10</c:v>
                </c:pt>
                <c:pt idx="223">
                  <c:v>4.2098453712128981E-10</c:v>
                </c:pt>
                <c:pt idx="224">
                  <c:v>3.3742890650601726E-10</c:v>
                </c:pt>
                <c:pt idx="225">
                  <c:v>2.7015122870749487E-10</c:v>
                </c:pt>
                <c:pt idx="226">
                  <c:v>2.1604296662077245E-10</c:v>
                </c:pt>
                <c:pt idx="227">
                  <c:v>1.725765726673741E-10</c:v>
                </c:pt>
                <c:pt idx="228">
                  <c:v>1.376994069208513E-10</c:v>
                </c:pt>
                <c:pt idx="229">
                  <c:v>1.0974653624091965E-10</c:v>
                </c:pt>
                <c:pt idx="230">
                  <c:v>8.7369147286646862E-11</c:v>
                </c:pt>
                <c:pt idx="231">
                  <c:v>6.947585409119188E-11</c:v>
                </c:pt>
                <c:pt idx="232">
                  <c:v>5.5184640060120211E-11</c:v>
                </c:pt>
                <c:pt idx="233">
                  <c:v>4.378355856307148E-11</c:v>
                </c:pt>
                <c:pt idx="234">
                  <c:v>3.4698637450679801E-11</c:v>
                </c:pt>
                <c:pt idx="235">
                  <c:v>2.7467700820116048E-11</c:v>
                </c:pt>
                <c:pt idx="236">
                  <c:v>2.1719044644003028E-11</c:v>
                </c:pt>
                <c:pt idx="237">
                  <c:v>1.7154088649364228E-11</c:v>
                </c:pt>
                <c:pt idx="238">
                  <c:v>1.3533281162379016E-11</c:v>
                </c:pt>
                <c:pt idx="239">
                  <c:v>1.0664661654752826E-11</c:v>
                </c:pt>
                <c:pt idx="240">
                  <c:v>8.3945917683044688E-12</c:v>
                </c:pt>
                <c:pt idx="241">
                  <c:v>6.6002533015504323E-12</c:v>
                </c:pt>
                <c:pt idx="242">
                  <c:v>5.1835840801602042E-12</c:v>
                </c:pt>
                <c:pt idx="243">
                  <c:v>4.0663823739259165E-12</c:v>
                </c:pt>
                <c:pt idx="244">
                  <c:v>3.1863597210379321E-12</c:v>
                </c:pt>
                <c:pt idx="245">
                  <c:v>2.4939624783300492E-12</c:v>
                </c:pt>
                <c:pt idx="246">
                  <c:v>1.9498156389274461E-12</c:v>
                </c:pt>
                <c:pt idx="247">
                  <c:v>1.5226697013619594E-12</c:v>
                </c:pt>
                <c:pt idx="248">
                  <c:v>1.1877536814093988E-12</c:v>
                </c:pt>
                <c:pt idx="249">
                  <c:v>9.2545559791556005E-13</c:v>
                </c:pt>
                <c:pt idx="250">
                  <c:v>7.2026665720542007E-13</c:v>
                </c:pt>
                <c:pt idx="251">
                  <c:v>5.5993750424585155E-13</c:v>
                </c:pt>
                <c:pt idx="252">
                  <c:v>4.3480479634578567E-13</c:v>
                </c:pt>
                <c:pt idx="253">
                  <c:v>3.3725439466119121E-13</c:v>
                </c:pt>
                <c:pt idx="254">
                  <c:v>2.6129399644397274E-13</c:v>
                </c:pt>
                <c:pt idx="255">
                  <c:v>2.0221332375198903E-13</c:v>
                </c:pt>
                <c:pt idx="256">
                  <c:v>1.5631426988006686E-13</c:v>
                </c:pt>
                <c:pt idx="257">
                  <c:v>1.2069686995672587E-13</c:v>
                </c:pt>
                <c:pt idx="258">
                  <c:v>9.3089760146455753E-14</c:v>
                </c:pt>
                <c:pt idx="259">
                  <c:v>7.1716046052530236E-14</c:v>
                </c:pt>
                <c:pt idx="260">
                  <c:v>5.5187317660260327E-14</c:v>
                </c:pt>
                <c:pt idx="261">
                  <c:v>4.242000907031363E-14</c:v>
                </c:pt>
                <c:pt idx="262">
                  <c:v>3.2569474435424418E-14</c:v>
                </c:pt>
                <c:pt idx="263">
                  <c:v>2.4978092322009252E-14</c:v>
                </c:pt>
                <c:pt idx="264">
                  <c:v>1.9134464164251301E-14</c:v>
                </c:pt>
                <c:pt idx="265">
                  <c:v>1.4641375055975566E-14</c:v>
                </c:pt>
                <c:pt idx="266">
                  <c:v>1.119066639172568E-14</c:v>
                </c:pt>
                <c:pt idx="267">
                  <c:v>8.5435537258314979E-15</c:v>
                </c:pt>
                <c:pt idx="268">
                  <c:v>6.5152289694869455E-15</c:v>
                </c:pt>
                <c:pt idx="269">
                  <c:v>4.9628292558805908E-15</c:v>
                </c:pt>
                <c:pt idx="270">
                  <c:v>3.7760480050799115E-15</c:v>
                </c:pt>
                <c:pt idx="271">
                  <c:v>2.8698169904761126E-15</c:v>
                </c:pt>
                <c:pt idx="272">
                  <c:v>2.1786096376311294E-15</c:v>
                </c:pt>
                <c:pt idx="273">
                  <c:v>1.6520118606416946E-15</c:v>
                </c:pt>
                <c:pt idx="274">
                  <c:v>1.2512826534637646E-15</c:v>
                </c:pt>
                <c:pt idx="275">
                  <c:v>9.4668655535090213E-16</c:v>
                </c:pt>
                <c:pt idx="276">
                  <c:v>7.1542731465474463E-16</c:v>
                </c:pt>
                <c:pt idx="277">
                  <c:v>5.4004922553114331E-16</c:v>
                </c:pt>
                <c:pt idx="278">
                  <c:v>4.0720181059291368E-16</c:v>
                </c:pt>
                <c:pt idx="279">
                  <c:v>3.0668644095908965E-16</c:v>
                </c:pt>
                <c:pt idx="280">
                  <c:v>2.3072145047970845E-16</c:v>
                </c:pt>
                <c:pt idx="281">
                  <c:v>1.733763650690047E-16</c:v>
                </c:pt>
                <c:pt idx="282">
                  <c:v>1.3013686372310002E-16</c:v>
                </c:pt>
                <c:pt idx="283">
                  <c:v>9.7570673132838174E-17</c:v>
                </c:pt>
                <c:pt idx="284">
                  <c:v>7.3071292396652354E-17</c:v>
                </c:pt>
                <c:pt idx="285">
                  <c:v>5.4661657757157778E-17</c:v>
                </c:pt>
                <c:pt idx="286">
                  <c:v>4.0843911933064834E-17</c:v>
                </c:pt>
                <c:pt idx="287">
                  <c:v>3.0484591937691433E-17</c:v>
                </c:pt>
                <c:pt idx="288">
                  <c:v>2.2726992223252064E-17</c:v>
                </c:pt>
                <c:pt idx="289">
                  <c:v>1.6924352535712678E-17</c:v>
                </c:pt>
                <c:pt idx="290">
                  <c:v>1.2588984110925413E-17</c:v>
                </c:pt>
                <c:pt idx="291">
                  <c:v>9.3535792474353706E-18</c:v>
                </c:pt>
                <c:pt idx="292">
                  <c:v>6.9418223812911849E-18</c:v>
                </c:pt>
                <c:pt idx="293">
                  <c:v>5.1460936685351928E-18</c:v>
                </c:pt>
                <c:pt idx="294">
                  <c:v>3.8105739922112442E-18</c:v>
                </c:pt>
                <c:pt idx="295">
                  <c:v>2.8184584289194408E-18</c:v>
                </c:pt>
                <c:pt idx="296">
                  <c:v>2.0822908489819858E-18</c:v>
                </c:pt>
                <c:pt idx="297">
                  <c:v>1.5366666642584564E-18</c:v>
                </c:pt>
                <c:pt idx="298">
                  <c:v>1.1327301801768197E-18</c:v>
                </c:pt>
              </c:numCache>
            </c:numRef>
          </c:yVal>
          <c:smooth val="0"/>
          <c:extLst xmlns:c16r2="http://schemas.microsoft.com/office/drawing/2015/06/chart">
            <c:ext xmlns:c16="http://schemas.microsoft.com/office/drawing/2014/chart" uri="{C3380CC4-5D6E-409C-BE32-E72D297353CC}">
              <c16:uniqueId val="{00000001-6691-7B4E-9994-0982C0CDA165}"/>
            </c:ext>
          </c:extLst>
        </c:ser>
        <c:ser>
          <c:idx val="2"/>
          <c:order val="2"/>
          <c:tx>
            <c:v>Prompt Radiation </c:v>
          </c:tx>
          <c:spPr>
            <a:ln w="25400" cap="rnd">
              <a:solidFill>
                <a:srgbClr val="92D050"/>
              </a:solidFill>
              <a:round/>
            </a:ln>
            <a:effectLst/>
          </c:spPr>
          <c:marker>
            <c:symbol val="none"/>
          </c:marker>
          <c:xVal>
            <c:numRef>
              <c:f>Sheet4!$BU$2:$BU$300</c:f>
              <c:numCache>
                <c:formatCode>General</c:formatCode>
                <c:ptCount val="299"/>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3.4000000000000017</c:v>
                </c:pt>
                <c:pt idx="35">
                  <c:v>3.5000000000000018</c:v>
                </c:pt>
                <c:pt idx="36">
                  <c:v>3.6000000000000019</c:v>
                </c:pt>
                <c:pt idx="37">
                  <c:v>3.700000000000002</c:v>
                </c:pt>
                <c:pt idx="38">
                  <c:v>3.800000000000002</c:v>
                </c:pt>
                <c:pt idx="39">
                  <c:v>3.9000000000000021</c:v>
                </c:pt>
                <c:pt idx="40">
                  <c:v>4.0000000000000018</c:v>
                </c:pt>
                <c:pt idx="41">
                  <c:v>4.1000000000000014</c:v>
                </c:pt>
                <c:pt idx="42">
                  <c:v>4.2000000000000011</c:v>
                </c:pt>
                <c:pt idx="43">
                  <c:v>4.3000000000000007</c:v>
                </c:pt>
                <c:pt idx="44">
                  <c:v>4.4000000000000004</c:v>
                </c:pt>
                <c:pt idx="45">
                  <c:v>4.5</c:v>
                </c:pt>
                <c:pt idx="46">
                  <c:v>4.5999999999999996</c:v>
                </c:pt>
                <c:pt idx="47">
                  <c:v>4.6999999999999993</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5.9999999999999947</c:v>
                </c:pt>
                <c:pt idx="61">
                  <c:v>6.0999999999999943</c:v>
                </c:pt>
                <c:pt idx="62">
                  <c:v>6.199999999999994</c:v>
                </c:pt>
                <c:pt idx="63">
                  <c:v>6.2999999999999936</c:v>
                </c:pt>
                <c:pt idx="64">
                  <c:v>6.3999999999999932</c:v>
                </c:pt>
                <c:pt idx="65">
                  <c:v>6.4999999999999929</c:v>
                </c:pt>
                <c:pt idx="66">
                  <c:v>6.5999999999999925</c:v>
                </c:pt>
                <c:pt idx="67">
                  <c:v>6.6999999999999922</c:v>
                </c:pt>
                <c:pt idx="68">
                  <c:v>6.7999999999999918</c:v>
                </c:pt>
                <c:pt idx="69">
                  <c:v>6.8999999999999915</c:v>
                </c:pt>
                <c:pt idx="70">
                  <c:v>6.9999999999999911</c:v>
                </c:pt>
                <c:pt idx="71">
                  <c:v>7.0999999999999908</c:v>
                </c:pt>
                <c:pt idx="72">
                  <c:v>7.1999999999999904</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7.9999999999999876</c:v>
                </c:pt>
                <c:pt idx="81">
                  <c:v>8.0999999999999872</c:v>
                </c:pt>
                <c:pt idx="82">
                  <c:v>8.1999999999999869</c:v>
                </c:pt>
                <c:pt idx="83">
                  <c:v>8.2999999999999865</c:v>
                </c:pt>
                <c:pt idx="84">
                  <c:v>8.3999999999999861</c:v>
                </c:pt>
                <c:pt idx="85">
                  <c:v>8.4999999999999858</c:v>
                </c:pt>
                <c:pt idx="86">
                  <c:v>8.5999999999999854</c:v>
                </c:pt>
                <c:pt idx="87">
                  <c:v>8.6999999999999851</c:v>
                </c:pt>
                <c:pt idx="88">
                  <c:v>8.7999999999999847</c:v>
                </c:pt>
                <c:pt idx="89">
                  <c:v>8.8999999999999844</c:v>
                </c:pt>
                <c:pt idx="90">
                  <c:v>8.999999999999984</c:v>
                </c:pt>
                <c:pt idx="91">
                  <c:v>9.0999999999999837</c:v>
                </c:pt>
                <c:pt idx="92">
                  <c:v>9.1999999999999833</c:v>
                </c:pt>
                <c:pt idx="93">
                  <c:v>9.2999999999999829</c:v>
                </c:pt>
                <c:pt idx="94">
                  <c:v>9.3999999999999826</c:v>
                </c:pt>
                <c:pt idx="95">
                  <c:v>9.4999999999999822</c:v>
                </c:pt>
                <c:pt idx="96">
                  <c:v>9.5999999999999819</c:v>
                </c:pt>
                <c:pt idx="97">
                  <c:v>9.6999999999999815</c:v>
                </c:pt>
                <c:pt idx="98">
                  <c:v>9.7999999999999812</c:v>
                </c:pt>
                <c:pt idx="99">
                  <c:v>9.8999999999999808</c:v>
                </c:pt>
                <c:pt idx="100">
                  <c:v>9.9999999999999805</c:v>
                </c:pt>
                <c:pt idx="101">
                  <c:v>10.09999999999998</c:v>
                </c:pt>
                <c:pt idx="102">
                  <c:v>10.19999999999998</c:v>
                </c:pt>
                <c:pt idx="103">
                  <c:v>10.299999999999979</c:v>
                </c:pt>
                <c:pt idx="104">
                  <c:v>10.399999999999979</c:v>
                </c:pt>
                <c:pt idx="105">
                  <c:v>10.499999999999979</c:v>
                </c:pt>
                <c:pt idx="106">
                  <c:v>10.599999999999978</c:v>
                </c:pt>
                <c:pt idx="107">
                  <c:v>10.699999999999978</c:v>
                </c:pt>
                <c:pt idx="108">
                  <c:v>10.799999999999978</c:v>
                </c:pt>
                <c:pt idx="109">
                  <c:v>10.899999999999977</c:v>
                </c:pt>
                <c:pt idx="110">
                  <c:v>10.999999999999977</c:v>
                </c:pt>
                <c:pt idx="111">
                  <c:v>11.099999999999977</c:v>
                </c:pt>
                <c:pt idx="112">
                  <c:v>11.199999999999976</c:v>
                </c:pt>
                <c:pt idx="113">
                  <c:v>11.299999999999976</c:v>
                </c:pt>
                <c:pt idx="114">
                  <c:v>11.399999999999975</c:v>
                </c:pt>
                <c:pt idx="115">
                  <c:v>11.499999999999975</c:v>
                </c:pt>
                <c:pt idx="116">
                  <c:v>11.599999999999975</c:v>
                </c:pt>
                <c:pt idx="117">
                  <c:v>11.699999999999974</c:v>
                </c:pt>
                <c:pt idx="118">
                  <c:v>11.799999999999974</c:v>
                </c:pt>
                <c:pt idx="119">
                  <c:v>11.899999999999974</c:v>
                </c:pt>
                <c:pt idx="120">
                  <c:v>11.999999999999973</c:v>
                </c:pt>
                <c:pt idx="121">
                  <c:v>12.099999999999973</c:v>
                </c:pt>
                <c:pt idx="122">
                  <c:v>12.199999999999973</c:v>
                </c:pt>
                <c:pt idx="123">
                  <c:v>12.299999999999972</c:v>
                </c:pt>
                <c:pt idx="124">
                  <c:v>12.399999999999972</c:v>
                </c:pt>
                <c:pt idx="125">
                  <c:v>12.499999999999972</c:v>
                </c:pt>
                <c:pt idx="126">
                  <c:v>12.599999999999971</c:v>
                </c:pt>
                <c:pt idx="127">
                  <c:v>12.699999999999971</c:v>
                </c:pt>
                <c:pt idx="128">
                  <c:v>12.799999999999971</c:v>
                </c:pt>
                <c:pt idx="129">
                  <c:v>12.89999999999997</c:v>
                </c:pt>
                <c:pt idx="130">
                  <c:v>12.99999999999997</c:v>
                </c:pt>
                <c:pt idx="131">
                  <c:v>13.099999999999969</c:v>
                </c:pt>
                <c:pt idx="132">
                  <c:v>13.199999999999969</c:v>
                </c:pt>
                <c:pt idx="133">
                  <c:v>13.299999999999969</c:v>
                </c:pt>
                <c:pt idx="134">
                  <c:v>13.399999999999968</c:v>
                </c:pt>
                <c:pt idx="135">
                  <c:v>13.499999999999968</c:v>
                </c:pt>
                <c:pt idx="136">
                  <c:v>13.599999999999968</c:v>
                </c:pt>
                <c:pt idx="137">
                  <c:v>13.699999999999967</c:v>
                </c:pt>
                <c:pt idx="138">
                  <c:v>13.799999999999967</c:v>
                </c:pt>
                <c:pt idx="139">
                  <c:v>13.899999999999967</c:v>
                </c:pt>
                <c:pt idx="140">
                  <c:v>13.999999999999966</c:v>
                </c:pt>
                <c:pt idx="141">
                  <c:v>14.099999999999966</c:v>
                </c:pt>
                <c:pt idx="142">
                  <c:v>14.199999999999966</c:v>
                </c:pt>
                <c:pt idx="143">
                  <c:v>14.299999999999965</c:v>
                </c:pt>
                <c:pt idx="144">
                  <c:v>14.399999999999965</c:v>
                </c:pt>
                <c:pt idx="145">
                  <c:v>14.499999999999964</c:v>
                </c:pt>
                <c:pt idx="146">
                  <c:v>14.599999999999964</c:v>
                </c:pt>
                <c:pt idx="147">
                  <c:v>14.699999999999964</c:v>
                </c:pt>
                <c:pt idx="148">
                  <c:v>14.799999999999963</c:v>
                </c:pt>
                <c:pt idx="149">
                  <c:v>14.899999999999963</c:v>
                </c:pt>
                <c:pt idx="150">
                  <c:v>14.999999999999963</c:v>
                </c:pt>
                <c:pt idx="151">
                  <c:v>15.099999999999962</c:v>
                </c:pt>
                <c:pt idx="152">
                  <c:v>15.199999999999962</c:v>
                </c:pt>
                <c:pt idx="153">
                  <c:v>15.299999999999962</c:v>
                </c:pt>
                <c:pt idx="154">
                  <c:v>15.399999999999961</c:v>
                </c:pt>
                <c:pt idx="155">
                  <c:v>15.499999999999961</c:v>
                </c:pt>
                <c:pt idx="156">
                  <c:v>15.599999999999961</c:v>
                </c:pt>
                <c:pt idx="157">
                  <c:v>15.69999999999996</c:v>
                </c:pt>
                <c:pt idx="158">
                  <c:v>15.79999999999996</c:v>
                </c:pt>
                <c:pt idx="159">
                  <c:v>15.899999999999959</c:v>
                </c:pt>
                <c:pt idx="160">
                  <c:v>15.999999999999959</c:v>
                </c:pt>
                <c:pt idx="161">
                  <c:v>16.099999999999959</c:v>
                </c:pt>
                <c:pt idx="162">
                  <c:v>16.19999999999996</c:v>
                </c:pt>
                <c:pt idx="163">
                  <c:v>16.299999999999962</c:v>
                </c:pt>
                <c:pt idx="164">
                  <c:v>16.399999999999963</c:v>
                </c:pt>
                <c:pt idx="165">
                  <c:v>16.499999999999964</c:v>
                </c:pt>
                <c:pt idx="166">
                  <c:v>16.599999999999966</c:v>
                </c:pt>
                <c:pt idx="167">
                  <c:v>16.699999999999967</c:v>
                </c:pt>
                <c:pt idx="168">
                  <c:v>16.799999999999969</c:v>
                </c:pt>
                <c:pt idx="169">
                  <c:v>16.89999999999997</c:v>
                </c:pt>
                <c:pt idx="170">
                  <c:v>16.999999999999972</c:v>
                </c:pt>
                <c:pt idx="171">
                  <c:v>17.099999999999973</c:v>
                </c:pt>
                <c:pt idx="172">
                  <c:v>17.199999999999974</c:v>
                </c:pt>
                <c:pt idx="173">
                  <c:v>17.299999999999976</c:v>
                </c:pt>
                <c:pt idx="174">
                  <c:v>17.399999999999977</c:v>
                </c:pt>
                <c:pt idx="175">
                  <c:v>17.499999999999979</c:v>
                </c:pt>
                <c:pt idx="176">
                  <c:v>17.59999999999998</c:v>
                </c:pt>
                <c:pt idx="177">
                  <c:v>17.699999999999982</c:v>
                </c:pt>
                <c:pt idx="178">
                  <c:v>17.799999999999983</c:v>
                </c:pt>
                <c:pt idx="179">
                  <c:v>17.899999999999984</c:v>
                </c:pt>
                <c:pt idx="180">
                  <c:v>17.999999999999986</c:v>
                </c:pt>
                <c:pt idx="181">
                  <c:v>18.099999999999987</c:v>
                </c:pt>
                <c:pt idx="182">
                  <c:v>18.199999999999989</c:v>
                </c:pt>
                <c:pt idx="183">
                  <c:v>18.29999999999999</c:v>
                </c:pt>
                <c:pt idx="184">
                  <c:v>18.399999999999991</c:v>
                </c:pt>
                <c:pt idx="185">
                  <c:v>18.499999999999993</c:v>
                </c:pt>
                <c:pt idx="186">
                  <c:v>18.599999999999994</c:v>
                </c:pt>
                <c:pt idx="187">
                  <c:v>18.699999999999996</c:v>
                </c:pt>
                <c:pt idx="188">
                  <c:v>18.799999999999997</c:v>
                </c:pt>
                <c:pt idx="189">
                  <c:v>18.899999999999999</c:v>
                </c:pt>
                <c:pt idx="190">
                  <c:v>19</c:v>
                </c:pt>
                <c:pt idx="191">
                  <c:v>19.100000000000001</c:v>
                </c:pt>
                <c:pt idx="192">
                  <c:v>19.200000000000003</c:v>
                </c:pt>
                <c:pt idx="193">
                  <c:v>19.300000000000004</c:v>
                </c:pt>
                <c:pt idx="194">
                  <c:v>19.400000000000006</c:v>
                </c:pt>
                <c:pt idx="195">
                  <c:v>19.500000000000007</c:v>
                </c:pt>
                <c:pt idx="196">
                  <c:v>19.600000000000009</c:v>
                </c:pt>
                <c:pt idx="197">
                  <c:v>19.70000000000001</c:v>
                </c:pt>
                <c:pt idx="198">
                  <c:v>19.800000000000011</c:v>
                </c:pt>
                <c:pt idx="199">
                  <c:v>19.900000000000013</c:v>
                </c:pt>
                <c:pt idx="200">
                  <c:v>20.000000000000014</c:v>
                </c:pt>
                <c:pt idx="201">
                  <c:v>20.100000000000016</c:v>
                </c:pt>
                <c:pt idx="202">
                  <c:v>20.200000000000017</c:v>
                </c:pt>
                <c:pt idx="203">
                  <c:v>20.300000000000018</c:v>
                </c:pt>
                <c:pt idx="204">
                  <c:v>20.40000000000002</c:v>
                </c:pt>
                <c:pt idx="205">
                  <c:v>20.500000000000021</c:v>
                </c:pt>
                <c:pt idx="206">
                  <c:v>20.600000000000023</c:v>
                </c:pt>
                <c:pt idx="207">
                  <c:v>20.700000000000024</c:v>
                </c:pt>
                <c:pt idx="208">
                  <c:v>20.800000000000026</c:v>
                </c:pt>
                <c:pt idx="209">
                  <c:v>20.900000000000027</c:v>
                </c:pt>
                <c:pt idx="210">
                  <c:v>21.000000000000028</c:v>
                </c:pt>
                <c:pt idx="211">
                  <c:v>21.10000000000003</c:v>
                </c:pt>
                <c:pt idx="212">
                  <c:v>21.200000000000031</c:v>
                </c:pt>
                <c:pt idx="213">
                  <c:v>21.300000000000033</c:v>
                </c:pt>
                <c:pt idx="214">
                  <c:v>21.400000000000034</c:v>
                </c:pt>
                <c:pt idx="215">
                  <c:v>21.500000000000036</c:v>
                </c:pt>
                <c:pt idx="216">
                  <c:v>21.600000000000037</c:v>
                </c:pt>
                <c:pt idx="217">
                  <c:v>21.700000000000038</c:v>
                </c:pt>
                <c:pt idx="218">
                  <c:v>21.80000000000004</c:v>
                </c:pt>
                <c:pt idx="219">
                  <c:v>21.900000000000041</c:v>
                </c:pt>
                <c:pt idx="220">
                  <c:v>22.000000000000043</c:v>
                </c:pt>
                <c:pt idx="221">
                  <c:v>22.100000000000044</c:v>
                </c:pt>
                <c:pt idx="222">
                  <c:v>22.200000000000045</c:v>
                </c:pt>
                <c:pt idx="223">
                  <c:v>22.300000000000047</c:v>
                </c:pt>
                <c:pt idx="224">
                  <c:v>22.400000000000048</c:v>
                </c:pt>
                <c:pt idx="225">
                  <c:v>22.50000000000005</c:v>
                </c:pt>
                <c:pt idx="226">
                  <c:v>22.600000000000051</c:v>
                </c:pt>
                <c:pt idx="227">
                  <c:v>22.700000000000053</c:v>
                </c:pt>
                <c:pt idx="228">
                  <c:v>22.800000000000054</c:v>
                </c:pt>
                <c:pt idx="229">
                  <c:v>22.900000000000055</c:v>
                </c:pt>
                <c:pt idx="230">
                  <c:v>23.000000000000057</c:v>
                </c:pt>
                <c:pt idx="231">
                  <c:v>23.100000000000058</c:v>
                </c:pt>
                <c:pt idx="232">
                  <c:v>23.20000000000006</c:v>
                </c:pt>
                <c:pt idx="233">
                  <c:v>23.300000000000061</c:v>
                </c:pt>
                <c:pt idx="234">
                  <c:v>23.400000000000063</c:v>
                </c:pt>
                <c:pt idx="235">
                  <c:v>23.500000000000064</c:v>
                </c:pt>
                <c:pt idx="236">
                  <c:v>23.600000000000065</c:v>
                </c:pt>
                <c:pt idx="237">
                  <c:v>23.700000000000067</c:v>
                </c:pt>
                <c:pt idx="238">
                  <c:v>23.800000000000068</c:v>
                </c:pt>
                <c:pt idx="239">
                  <c:v>23.90000000000007</c:v>
                </c:pt>
                <c:pt idx="240">
                  <c:v>24.000000000000071</c:v>
                </c:pt>
                <c:pt idx="241">
                  <c:v>24.100000000000072</c:v>
                </c:pt>
                <c:pt idx="242">
                  <c:v>24.200000000000074</c:v>
                </c:pt>
                <c:pt idx="243">
                  <c:v>24.300000000000075</c:v>
                </c:pt>
                <c:pt idx="244">
                  <c:v>24.400000000000077</c:v>
                </c:pt>
                <c:pt idx="245">
                  <c:v>24.500000000000078</c:v>
                </c:pt>
                <c:pt idx="246">
                  <c:v>24.60000000000008</c:v>
                </c:pt>
                <c:pt idx="247">
                  <c:v>24.700000000000081</c:v>
                </c:pt>
                <c:pt idx="248">
                  <c:v>24.800000000000082</c:v>
                </c:pt>
                <c:pt idx="249">
                  <c:v>24.900000000000084</c:v>
                </c:pt>
                <c:pt idx="250">
                  <c:v>25.000000000000085</c:v>
                </c:pt>
                <c:pt idx="251">
                  <c:v>25.100000000000087</c:v>
                </c:pt>
                <c:pt idx="252">
                  <c:v>25.200000000000088</c:v>
                </c:pt>
                <c:pt idx="253">
                  <c:v>25.30000000000009</c:v>
                </c:pt>
                <c:pt idx="254">
                  <c:v>25.400000000000091</c:v>
                </c:pt>
                <c:pt idx="255">
                  <c:v>25.500000000000092</c:v>
                </c:pt>
                <c:pt idx="256">
                  <c:v>25.600000000000094</c:v>
                </c:pt>
                <c:pt idx="257">
                  <c:v>25.700000000000095</c:v>
                </c:pt>
                <c:pt idx="258">
                  <c:v>25.800000000000097</c:v>
                </c:pt>
                <c:pt idx="259">
                  <c:v>25.900000000000098</c:v>
                </c:pt>
                <c:pt idx="260">
                  <c:v>26.000000000000099</c:v>
                </c:pt>
                <c:pt idx="261">
                  <c:v>26.100000000000101</c:v>
                </c:pt>
                <c:pt idx="262">
                  <c:v>26.200000000000102</c:v>
                </c:pt>
                <c:pt idx="263">
                  <c:v>26.300000000000104</c:v>
                </c:pt>
                <c:pt idx="264">
                  <c:v>26.400000000000105</c:v>
                </c:pt>
                <c:pt idx="265">
                  <c:v>26.500000000000107</c:v>
                </c:pt>
                <c:pt idx="266">
                  <c:v>26.600000000000108</c:v>
                </c:pt>
                <c:pt idx="267">
                  <c:v>26.700000000000109</c:v>
                </c:pt>
                <c:pt idx="268">
                  <c:v>26.800000000000111</c:v>
                </c:pt>
                <c:pt idx="269">
                  <c:v>26.900000000000112</c:v>
                </c:pt>
                <c:pt idx="270">
                  <c:v>27.000000000000114</c:v>
                </c:pt>
                <c:pt idx="271">
                  <c:v>27.100000000000115</c:v>
                </c:pt>
                <c:pt idx="272">
                  <c:v>27.200000000000117</c:v>
                </c:pt>
                <c:pt idx="273">
                  <c:v>27.300000000000118</c:v>
                </c:pt>
                <c:pt idx="274">
                  <c:v>27.400000000000119</c:v>
                </c:pt>
                <c:pt idx="275">
                  <c:v>27.500000000000121</c:v>
                </c:pt>
                <c:pt idx="276">
                  <c:v>27.600000000000122</c:v>
                </c:pt>
                <c:pt idx="277">
                  <c:v>27.700000000000124</c:v>
                </c:pt>
                <c:pt idx="278">
                  <c:v>27.800000000000125</c:v>
                </c:pt>
                <c:pt idx="279">
                  <c:v>27.900000000000126</c:v>
                </c:pt>
                <c:pt idx="280">
                  <c:v>28.000000000000128</c:v>
                </c:pt>
                <c:pt idx="281">
                  <c:v>28.100000000000129</c:v>
                </c:pt>
                <c:pt idx="282">
                  <c:v>28.200000000000131</c:v>
                </c:pt>
                <c:pt idx="283">
                  <c:v>28.300000000000132</c:v>
                </c:pt>
                <c:pt idx="284">
                  <c:v>28.400000000000134</c:v>
                </c:pt>
                <c:pt idx="285">
                  <c:v>28.500000000000135</c:v>
                </c:pt>
                <c:pt idx="286">
                  <c:v>28.600000000000136</c:v>
                </c:pt>
                <c:pt idx="287">
                  <c:v>28.700000000000138</c:v>
                </c:pt>
                <c:pt idx="288">
                  <c:v>28.800000000000139</c:v>
                </c:pt>
                <c:pt idx="289">
                  <c:v>28.900000000000141</c:v>
                </c:pt>
                <c:pt idx="290">
                  <c:v>29.000000000000142</c:v>
                </c:pt>
                <c:pt idx="291">
                  <c:v>29.100000000000144</c:v>
                </c:pt>
                <c:pt idx="292">
                  <c:v>29.200000000000145</c:v>
                </c:pt>
                <c:pt idx="293">
                  <c:v>29.300000000000146</c:v>
                </c:pt>
                <c:pt idx="294">
                  <c:v>29.400000000000148</c:v>
                </c:pt>
                <c:pt idx="295">
                  <c:v>29.500000000000149</c:v>
                </c:pt>
                <c:pt idx="296">
                  <c:v>29.600000000000151</c:v>
                </c:pt>
                <c:pt idx="297">
                  <c:v>29.700000000000152</c:v>
                </c:pt>
                <c:pt idx="298">
                  <c:v>29.800000000000153</c:v>
                </c:pt>
              </c:numCache>
            </c:numRef>
          </c:xVal>
          <c:yVal>
            <c:numRef>
              <c:f>Sheet4!$BX$2:$BX$300</c:f>
              <c:numCache>
                <c:formatCode>General</c:formatCode>
                <c:ptCount val="299"/>
                <c:pt idx="0">
                  <c:v>0.26500000000000001</c:v>
                </c:pt>
                <c:pt idx="1">
                  <c:v>0.26500000000000001</c:v>
                </c:pt>
                <c:pt idx="2">
                  <c:v>0.26500000000000001</c:v>
                </c:pt>
                <c:pt idx="3">
                  <c:v>0.26500000000000001</c:v>
                </c:pt>
                <c:pt idx="4">
                  <c:v>0.26500000000000001</c:v>
                </c:pt>
                <c:pt idx="5">
                  <c:v>0.26500000000000001</c:v>
                </c:pt>
                <c:pt idx="6">
                  <c:v>0.26500000000000001</c:v>
                </c:pt>
                <c:pt idx="7">
                  <c:v>0.26500000000000001</c:v>
                </c:pt>
                <c:pt idx="8">
                  <c:v>0.26500000000000001</c:v>
                </c:pt>
                <c:pt idx="9">
                  <c:v>0.26500000000000001</c:v>
                </c:pt>
                <c:pt idx="10">
                  <c:v>0.26500000000000001</c:v>
                </c:pt>
                <c:pt idx="11">
                  <c:v>0.26500000000000001</c:v>
                </c:pt>
                <c:pt idx="12">
                  <c:v>0.26368621410483306</c:v>
                </c:pt>
                <c:pt idx="13">
                  <c:v>0.24154349374484163</c:v>
                </c:pt>
                <c:pt idx="14">
                  <c:v>0.19924700944511931</c:v>
                </c:pt>
                <c:pt idx="15">
                  <c:v>0.14954148125429398</c:v>
                </c:pt>
                <c:pt idx="16">
                  <c:v>0.10067359061634235</c:v>
                </c:pt>
                <c:pt idx="17">
                  <c:v>6.0252328904622204E-2</c:v>
                </c:pt>
                <c:pt idx="18">
                  <c:v>3.1888673873018449E-2</c:v>
                </c:pt>
                <c:pt idx="19">
                  <c:v>1.4835520487638457E-2</c:v>
                </c:pt>
                <c:pt idx="20">
                  <c:v>6.0314326294855884E-3</c:v>
                </c:pt>
                <c:pt idx="21">
                  <c:v>2.1317546527315147E-3</c:v>
                </c:pt>
                <c:pt idx="22">
                  <c:v>6.5228188459316412E-4</c:v>
                </c:pt>
                <c:pt idx="23">
                  <c:v>1.722567308575241E-4</c:v>
                </c:pt>
                <c:pt idx="24">
                  <c:v>3.9182796688348883E-5</c:v>
                </c:pt>
                <c:pt idx="25">
                  <c:v>7.6697700101798946E-6</c:v>
                </c:pt>
                <c:pt idx="26">
                  <c:v>1.2920093566229022E-6</c:v>
                </c:pt>
                <c:pt idx="27">
                  <c:v>1.875057573459097E-7</c:v>
                </c:pt>
                <c:pt idx="28">
                  <c:v>2.3493885604037593E-8</c:v>
                </c:pt>
                <c:pt idx="29">
                  <c:v>2.5496955563079687E-9</c:v>
                </c:pt>
                <c:pt idx="30">
                  <c:v>2.4070988748465875E-10</c:v>
                </c:pt>
                <c:pt idx="31">
                  <c:v>1.9873459679310806E-11</c:v>
                </c:pt>
                <c:pt idx="32">
                  <c:v>1.4434528611666583E-12</c:v>
                </c:pt>
                <c:pt idx="33">
                  <c:v>9.2781996366375596E-14</c:v>
                </c:pt>
                <c:pt idx="34">
                  <c:v>5.3050505946758275E-15</c:v>
                </c:pt>
                <c:pt idx="35">
                  <c:v>2.7077969287049773E-16</c:v>
                </c:pt>
                <c:pt idx="36">
                  <c:v>1.2356077470979876E-17</c:v>
                </c:pt>
                <c:pt idx="37">
                  <c:v>5.037932400621021E-19</c:v>
                </c:pt>
                <c:pt idx="38">
                  <c:v>1.8317683660905017E-20</c:v>
                </c:pt>
                <c:pt idx="39">
                  <c:v>5.9234034420024791E-22</c:v>
                </c:pt>
                <c:pt idx="40">
                  <c:v>1.6989285604940455E-23</c:v>
                </c:pt>
                <c:pt idx="41">
                  <c:v>4.3118877300052082E-25</c:v>
                </c:pt>
                <c:pt idx="42">
                  <c:v>9.6665123634161121E-27</c:v>
                </c:pt>
                <c:pt idx="43">
                  <c:v>1.9117673592233479E-28</c:v>
                </c:pt>
                <c:pt idx="44">
                  <c:v>3.3327692722585931E-30</c:v>
                </c:pt>
                <c:pt idx="45">
                  <c:v>5.1187087418286629E-32</c:v>
                </c:pt>
                <c:pt idx="46">
                  <c:v>6.9242481021362883E-34</c:v>
                </c:pt>
                <c:pt idx="47">
                  <c:v>8.2484281415839771E-36</c:v>
                </c:pt>
                <c:pt idx="48">
                  <c:v>8.6520489924833744E-38</c:v>
                </c:pt>
                <c:pt idx="49">
                  <c:v>7.9909291945788948E-40</c:v>
                </c:pt>
                <c:pt idx="50">
                  <c:v>6.4982614324644728E-42</c:v>
                </c:pt>
                <c:pt idx="51">
                  <c:v>4.6528017908855891E-44</c:v>
                </c:pt>
                <c:pt idx="52">
                  <c:v>2.9332399724051406E-46</c:v>
                </c:pt>
                <c:pt idx="53">
                  <c:v>1.6281542517591086E-48</c:v>
                </c:pt>
                <c:pt idx="54">
                  <c:v>7.9571602513209078E-51</c:v>
                </c:pt>
                <c:pt idx="55">
                  <c:v>3.4240109637327091E-53</c:v>
                </c:pt>
                <c:pt idx="56">
                  <c:v>1.2972588136345576E-55</c:v>
                </c:pt>
                <c:pt idx="57">
                  <c:v>4.3274547856987968E-58</c:v>
                </c:pt>
                <c:pt idx="58">
                  <c:v>1.2710214157795935E-60</c:v>
                </c:pt>
                <c:pt idx="59">
                  <c:v>3.2869085102716549E-63</c:v>
                </c:pt>
                <c:pt idx="60">
                  <c:v>7.4840517431091182E-66</c:v>
                </c:pt>
                <c:pt idx="61">
                  <c:v>1.5003768853276702E-68</c:v>
                </c:pt>
                <c:pt idx="62">
                  <c:v>2.6483682086330366E-71</c:v>
                </c:pt>
                <c:pt idx="63">
                  <c:v>4.1159565803004486E-74</c:v>
                </c:pt>
                <c:pt idx="64">
                  <c:v>5.632194201954804E-77</c:v>
                </c:pt>
                <c:pt idx="65">
                  <c:v>6.7857659367958632E-80</c:v>
                </c:pt>
                <c:pt idx="66">
                  <c:v>7.1983763206401725E-83</c:v>
                </c:pt>
                <c:pt idx="67">
                  <c:v>6.7233332288899239E-86</c:v>
                </c:pt>
                <c:pt idx="68">
                  <c:v>5.5290325157266469E-89</c:v>
                </c:pt>
                <c:pt idx="69">
                  <c:v>4.0033915570132835E-92</c:v>
                </c:pt>
                <c:pt idx="70">
                  <c:v>2.5522394163788984E-95</c:v>
                </c:pt>
                <c:pt idx="71">
                  <c:v>1.4326139372032192E-98</c:v>
                </c:pt>
                <c:pt idx="72">
                  <c:v>7.0802949507958016E-102</c:v>
                </c:pt>
                <c:pt idx="73">
                  <c:v>3.0809733773908436E-105</c:v>
                </c:pt>
                <c:pt idx="74">
                  <c:v>1.1804265227490753E-108</c:v>
                </c:pt>
                <c:pt idx="75">
                  <c:v>3.9820287391612733E-112</c:v>
                </c:pt>
                <c:pt idx="76">
                  <c:v>1.182726258238495E-115</c:v>
                </c:pt>
                <c:pt idx="77">
                  <c:v>3.0929899251017755E-119</c:v>
                </c:pt>
                <c:pt idx="78">
                  <c:v>7.1217576299607425E-123</c:v>
                </c:pt>
                <c:pt idx="79">
                  <c:v>1.4438108176096907E-126</c:v>
                </c:pt>
                <c:pt idx="80">
                  <c:v>2.5771981501825353E-130</c:v>
                </c:pt>
                <c:pt idx="81">
                  <c:v>4.0504171029917133E-134</c:v>
                </c:pt>
                <c:pt idx="82">
                  <c:v>5.6048772165037248E-138</c:v>
                </c:pt>
                <c:pt idx="83">
                  <c:v>6.8288390326133075E-142</c:v>
                </c:pt>
                <c:pt idx="84">
                  <c:v>7.3255808537814919E-146</c:v>
                </c:pt>
                <c:pt idx="85">
                  <c:v>6.9191329267647146E-150</c:v>
                </c:pt>
                <c:pt idx="86">
                  <c:v>5.7540774053138201E-154</c:v>
                </c:pt>
                <c:pt idx="87">
                  <c:v>4.2132200595628982E-158</c:v>
                </c:pt>
                <c:pt idx="88">
                  <c:v>2.7162328943121025E-162</c:v>
                </c:pt>
                <c:pt idx="89">
                  <c:v>1.5418221592909271E-166</c:v>
                </c:pt>
                <c:pt idx="90">
                  <c:v>7.7057688902188438E-171</c:v>
                </c:pt>
                <c:pt idx="91">
                  <c:v>3.3908774468155447E-175</c:v>
                </c:pt>
                <c:pt idx="92">
                  <c:v>1.3137799377935078E-179</c:v>
                </c:pt>
                <c:pt idx="93">
                  <c:v>4.4817494638977356E-184</c:v>
                </c:pt>
                <c:pt idx="94">
                  <c:v>1.3461298120475538E-188</c:v>
                </c:pt>
                <c:pt idx="95">
                  <c:v>3.5599240080537988E-193</c:v>
                </c:pt>
                <c:pt idx="96">
                  <c:v>8.2891296034939427E-198</c:v>
                </c:pt>
                <c:pt idx="97">
                  <c:v>1.699384099352895E-202</c:v>
                </c:pt>
                <c:pt idx="98">
                  <c:v>3.0675283728599256E-207</c:v>
                </c:pt>
              </c:numCache>
            </c:numRef>
          </c:yVal>
          <c:smooth val="0"/>
          <c:extLst xmlns:c16r2="http://schemas.microsoft.com/office/drawing/2015/06/chart">
            <c:ext xmlns:c16="http://schemas.microsoft.com/office/drawing/2014/chart" uri="{C3380CC4-5D6E-409C-BE32-E72D297353CC}">
              <c16:uniqueId val="{00000002-6691-7B4E-9994-0982C0CDA165}"/>
            </c:ext>
          </c:extLst>
        </c:ser>
        <c:ser>
          <c:idx val="8"/>
          <c:order val="3"/>
          <c:tx>
            <c:v>Fires</c:v>
          </c:tx>
          <c:spPr>
            <a:ln w="25400" cap="rnd">
              <a:solidFill>
                <a:srgbClr val="FF0000"/>
              </a:solidFill>
              <a:round/>
            </a:ln>
            <a:effectLst/>
          </c:spPr>
          <c:marker>
            <c:symbol val="none"/>
          </c:marker>
          <c:xVal>
            <c:numRef>
              <c:f>Sheet4!$BU$2:$BU$300</c:f>
              <c:numCache>
                <c:formatCode>General</c:formatCode>
                <c:ptCount val="299"/>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3.4000000000000017</c:v>
                </c:pt>
                <c:pt idx="35">
                  <c:v>3.5000000000000018</c:v>
                </c:pt>
                <c:pt idx="36">
                  <c:v>3.6000000000000019</c:v>
                </c:pt>
                <c:pt idx="37">
                  <c:v>3.700000000000002</c:v>
                </c:pt>
                <c:pt idx="38">
                  <c:v>3.800000000000002</c:v>
                </c:pt>
                <c:pt idx="39">
                  <c:v>3.9000000000000021</c:v>
                </c:pt>
                <c:pt idx="40">
                  <c:v>4.0000000000000018</c:v>
                </c:pt>
                <c:pt idx="41">
                  <c:v>4.1000000000000014</c:v>
                </c:pt>
                <c:pt idx="42">
                  <c:v>4.2000000000000011</c:v>
                </c:pt>
                <c:pt idx="43">
                  <c:v>4.3000000000000007</c:v>
                </c:pt>
                <c:pt idx="44">
                  <c:v>4.4000000000000004</c:v>
                </c:pt>
                <c:pt idx="45">
                  <c:v>4.5</c:v>
                </c:pt>
                <c:pt idx="46">
                  <c:v>4.5999999999999996</c:v>
                </c:pt>
                <c:pt idx="47">
                  <c:v>4.6999999999999993</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5.9999999999999947</c:v>
                </c:pt>
                <c:pt idx="61">
                  <c:v>6.0999999999999943</c:v>
                </c:pt>
                <c:pt idx="62">
                  <c:v>6.199999999999994</c:v>
                </c:pt>
                <c:pt idx="63">
                  <c:v>6.2999999999999936</c:v>
                </c:pt>
                <c:pt idx="64">
                  <c:v>6.3999999999999932</c:v>
                </c:pt>
                <c:pt idx="65">
                  <c:v>6.4999999999999929</c:v>
                </c:pt>
                <c:pt idx="66">
                  <c:v>6.5999999999999925</c:v>
                </c:pt>
                <c:pt idx="67">
                  <c:v>6.6999999999999922</c:v>
                </c:pt>
                <c:pt idx="68">
                  <c:v>6.7999999999999918</c:v>
                </c:pt>
                <c:pt idx="69">
                  <c:v>6.8999999999999915</c:v>
                </c:pt>
                <c:pt idx="70">
                  <c:v>6.9999999999999911</c:v>
                </c:pt>
                <c:pt idx="71">
                  <c:v>7.0999999999999908</c:v>
                </c:pt>
                <c:pt idx="72">
                  <c:v>7.1999999999999904</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7.9999999999999876</c:v>
                </c:pt>
                <c:pt idx="81">
                  <c:v>8.0999999999999872</c:v>
                </c:pt>
                <c:pt idx="82">
                  <c:v>8.1999999999999869</c:v>
                </c:pt>
                <c:pt idx="83">
                  <c:v>8.2999999999999865</c:v>
                </c:pt>
                <c:pt idx="84">
                  <c:v>8.3999999999999861</c:v>
                </c:pt>
                <c:pt idx="85">
                  <c:v>8.4999999999999858</c:v>
                </c:pt>
                <c:pt idx="86">
                  <c:v>8.5999999999999854</c:v>
                </c:pt>
                <c:pt idx="87">
                  <c:v>8.6999999999999851</c:v>
                </c:pt>
                <c:pt idx="88">
                  <c:v>8.7999999999999847</c:v>
                </c:pt>
                <c:pt idx="89">
                  <c:v>8.8999999999999844</c:v>
                </c:pt>
                <c:pt idx="90">
                  <c:v>8.999999999999984</c:v>
                </c:pt>
                <c:pt idx="91">
                  <c:v>9.0999999999999837</c:v>
                </c:pt>
                <c:pt idx="92">
                  <c:v>9.1999999999999833</c:v>
                </c:pt>
                <c:pt idx="93">
                  <c:v>9.2999999999999829</c:v>
                </c:pt>
                <c:pt idx="94">
                  <c:v>9.3999999999999826</c:v>
                </c:pt>
                <c:pt idx="95">
                  <c:v>9.4999999999999822</c:v>
                </c:pt>
                <c:pt idx="96">
                  <c:v>9.5999999999999819</c:v>
                </c:pt>
                <c:pt idx="97">
                  <c:v>9.6999999999999815</c:v>
                </c:pt>
                <c:pt idx="98">
                  <c:v>9.7999999999999812</c:v>
                </c:pt>
                <c:pt idx="99">
                  <c:v>9.8999999999999808</c:v>
                </c:pt>
                <c:pt idx="100">
                  <c:v>9.9999999999999805</c:v>
                </c:pt>
                <c:pt idx="101">
                  <c:v>10.09999999999998</c:v>
                </c:pt>
                <c:pt idx="102">
                  <c:v>10.19999999999998</c:v>
                </c:pt>
                <c:pt idx="103">
                  <c:v>10.299999999999979</c:v>
                </c:pt>
                <c:pt idx="104">
                  <c:v>10.399999999999979</c:v>
                </c:pt>
                <c:pt idx="105">
                  <c:v>10.499999999999979</c:v>
                </c:pt>
                <c:pt idx="106">
                  <c:v>10.599999999999978</c:v>
                </c:pt>
                <c:pt idx="107">
                  <c:v>10.699999999999978</c:v>
                </c:pt>
                <c:pt idx="108">
                  <c:v>10.799999999999978</c:v>
                </c:pt>
                <c:pt idx="109">
                  <c:v>10.899999999999977</c:v>
                </c:pt>
                <c:pt idx="110">
                  <c:v>10.999999999999977</c:v>
                </c:pt>
                <c:pt idx="111">
                  <c:v>11.099999999999977</c:v>
                </c:pt>
                <c:pt idx="112">
                  <c:v>11.199999999999976</c:v>
                </c:pt>
                <c:pt idx="113">
                  <c:v>11.299999999999976</c:v>
                </c:pt>
                <c:pt idx="114">
                  <c:v>11.399999999999975</c:v>
                </c:pt>
                <c:pt idx="115">
                  <c:v>11.499999999999975</c:v>
                </c:pt>
                <c:pt idx="116">
                  <c:v>11.599999999999975</c:v>
                </c:pt>
                <c:pt idx="117">
                  <c:v>11.699999999999974</c:v>
                </c:pt>
                <c:pt idx="118">
                  <c:v>11.799999999999974</c:v>
                </c:pt>
                <c:pt idx="119">
                  <c:v>11.899999999999974</c:v>
                </c:pt>
                <c:pt idx="120">
                  <c:v>11.999999999999973</c:v>
                </c:pt>
                <c:pt idx="121">
                  <c:v>12.099999999999973</c:v>
                </c:pt>
                <c:pt idx="122">
                  <c:v>12.199999999999973</c:v>
                </c:pt>
                <c:pt idx="123">
                  <c:v>12.299999999999972</c:v>
                </c:pt>
                <c:pt idx="124">
                  <c:v>12.399999999999972</c:v>
                </c:pt>
                <c:pt idx="125">
                  <c:v>12.499999999999972</c:v>
                </c:pt>
                <c:pt idx="126">
                  <c:v>12.599999999999971</c:v>
                </c:pt>
                <c:pt idx="127">
                  <c:v>12.699999999999971</c:v>
                </c:pt>
                <c:pt idx="128">
                  <c:v>12.799999999999971</c:v>
                </c:pt>
                <c:pt idx="129">
                  <c:v>12.89999999999997</c:v>
                </c:pt>
                <c:pt idx="130">
                  <c:v>12.99999999999997</c:v>
                </c:pt>
                <c:pt idx="131">
                  <c:v>13.099999999999969</c:v>
                </c:pt>
                <c:pt idx="132">
                  <c:v>13.199999999999969</c:v>
                </c:pt>
                <c:pt idx="133">
                  <c:v>13.299999999999969</c:v>
                </c:pt>
                <c:pt idx="134">
                  <c:v>13.399999999999968</c:v>
                </c:pt>
                <c:pt idx="135">
                  <c:v>13.499999999999968</c:v>
                </c:pt>
                <c:pt idx="136">
                  <c:v>13.599999999999968</c:v>
                </c:pt>
                <c:pt idx="137">
                  <c:v>13.699999999999967</c:v>
                </c:pt>
                <c:pt idx="138">
                  <c:v>13.799999999999967</c:v>
                </c:pt>
                <c:pt idx="139">
                  <c:v>13.899999999999967</c:v>
                </c:pt>
                <c:pt idx="140">
                  <c:v>13.999999999999966</c:v>
                </c:pt>
                <c:pt idx="141">
                  <c:v>14.099999999999966</c:v>
                </c:pt>
                <c:pt idx="142">
                  <c:v>14.199999999999966</c:v>
                </c:pt>
                <c:pt idx="143">
                  <c:v>14.299999999999965</c:v>
                </c:pt>
                <c:pt idx="144">
                  <c:v>14.399999999999965</c:v>
                </c:pt>
                <c:pt idx="145">
                  <c:v>14.499999999999964</c:v>
                </c:pt>
                <c:pt idx="146">
                  <c:v>14.599999999999964</c:v>
                </c:pt>
                <c:pt idx="147">
                  <c:v>14.699999999999964</c:v>
                </c:pt>
                <c:pt idx="148">
                  <c:v>14.799999999999963</c:v>
                </c:pt>
                <c:pt idx="149">
                  <c:v>14.899999999999963</c:v>
                </c:pt>
                <c:pt idx="150">
                  <c:v>14.999999999999963</c:v>
                </c:pt>
                <c:pt idx="151">
                  <c:v>15.099999999999962</c:v>
                </c:pt>
                <c:pt idx="152">
                  <c:v>15.199999999999962</c:v>
                </c:pt>
                <c:pt idx="153">
                  <c:v>15.299999999999962</c:v>
                </c:pt>
                <c:pt idx="154">
                  <c:v>15.399999999999961</c:v>
                </c:pt>
                <c:pt idx="155">
                  <c:v>15.499999999999961</c:v>
                </c:pt>
                <c:pt idx="156">
                  <c:v>15.599999999999961</c:v>
                </c:pt>
                <c:pt idx="157">
                  <c:v>15.69999999999996</c:v>
                </c:pt>
                <c:pt idx="158">
                  <c:v>15.79999999999996</c:v>
                </c:pt>
                <c:pt idx="159">
                  <c:v>15.899999999999959</c:v>
                </c:pt>
                <c:pt idx="160">
                  <c:v>15.999999999999959</c:v>
                </c:pt>
                <c:pt idx="161">
                  <c:v>16.099999999999959</c:v>
                </c:pt>
                <c:pt idx="162">
                  <c:v>16.19999999999996</c:v>
                </c:pt>
                <c:pt idx="163">
                  <c:v>16.299999999999962</c:v>
                </c:pt>
                <c:pt idx="164">
                  <c:v>16.399999999999963</c:v>
                </c:pt>
                <c:pt idx="165">
                  <c:v>16.499999999999964</c:v>
                </c:pt>
                <c:pt idx="166">
                  <c:v>16.599999999999966</c:v>
                </c:pt>
                <c:pt idx="167">
                  <c:v>16.699999999999967</c:v>
                </c:pt>
                <c:pt idx="168">
                  <c:v>16.799999999999969</c:v>
                </c:pt>
                <c:pt idx="169">
                  <c:v>16.89999999999997</c:v>
                </c:pt>
                <c:pt idx="170">
                  <c:v>16.999999999999972</c:v>
                </c:pt>
                <c:pt idx="171">
                  <c:v>17.099999999999973</c:v>
                </c:pt>
                <c:pt idx="172">
                  <c:v>17.199999999999974</c:v>
                </c:pt>
                <c:pt idx="173">
                  <c:v>17.299999999999976</c:v>
                </c:pt>
                <c:pt idx="174">
                  <c:v>17.399999999999977</c:v>
                </c:pt>
                <c:pt idx="175">
                  <c:v>17.499999999999979</c:v>
                </c:pt>
                <c:pt idx="176">
                  <c:v>17.59999999999998</c:v>
                </c:pt>
                <c:pt idx="177">
                  <c:v>17.699999999999982</c:v>
                </c:pt>
                <c:pt idx="178">
                  <c:v>17.799999999999983</c:v>
                </c:pt>
                <c:pt idx="179">
                  <c:v>17.899999999999984</c:v>
                </c:pt>
                <c:pt idx="180">
                  <c:v>17.999999999999986</c:v>
                </c:pt>
                <c:pt idx="181">
                  <c:v>18.099999999999987</c:v>
                </c:pt>
                <c:pt idx="182">
                  <c:v>18.199999999999989</c:v>
                </c:pt>
                <c:pt idx="183">
                  <c:v>18.29999999999999</c:v>
                </c:pt>
                <c:pt idx="184">
                  <c:v>18.399999999999991</c:v>
                </c:pt>
                <c:pt idx="185">
                  <c:v>18.499999999999993</c:v>
                </c:pt>
                <c:pt idx="186">
                  <c:v>18.599999999999994</c:v>
                </c:pt>
                <c:pt idx="187">
                  <c:v>18.699999999999996</c:v>
                </c:pt>
                <c:pt idx="188">
                  <c:v>18.799999999999997</c:v>
                </c:pt>
                <c:pt idx="189">
                  <c:v>18.899999999999999</c:v>
                </c:pt>
                <c:pt idx="190">
                  <c:v>19</c:v>
                </c:pt>
                <c:pt idx="191">
                  <c:v>19.100000000000001</c:v>
                </c:pt>
                <c:pt idx="192">
                  <c:v>19.200000000000003</c:v>
                </c:pt>
                <c:pt idx="193">
                  <c:v>19.300000000000004</c:v>
                </c:pt>
                <c:pt idx="194">
                  <c:v>19.400000000000006</c:v>
                </c:pt>
                <c:pt idx="195">
                  <c:v>19.500000000000007</c:v>
                </c:pt>
                <c:pt idx="196">
                  <c:v>19.600000000000009</c:v>
                </c:pt>
                <c:pt idx="197">
                  <c:v>19.70000000000001</c:v>
                </c:pt>
                <c:pt idx="198">
                  <c:v>19.800000000000011</c:v>
                </c:pt>
                <c:pt idx="199">
                  <c:v>19.900000000000013</c:v>
                </c:pt>
                <c:pt idx="200">
                  <c:v>20.000000000000014</c:v>
                </c:pt>
                <c:pt idx="201">
                  <c:v>20.100000000000016</c:v>
                </c:pt>
                <c:pt idx="202">
                  <c:v>20.200000000000017</c:v>
                </c:pt>
                <c:pt idx="203">
                  <c:v>20.300000000000018</c:v>
                </c:pt>
                <c:pt idx="204">
                  <c:v>20.40000000000002</c:v>
                </c:pt>
                <c:pt idx="205">
                  <c:v>20.500000000000021</c:v>
                </c:pt>
                <c:pt idx="206">
                  <c:v>20.600000000000023</c:v>
                </c:pt>
                <c:pt idx="207">
                  <c:v>20.700000000000024</c:v>
                </c:pt>
                <c:pt idx="208">
                  <c:v>20.800000000000026</c:v>
                </c:pt>
                <c:pt idx="209">
                  <c:v>20.900000000000027</c:v>
                </c:pt>
                <c:pt idx="210">
                  <c:v>21.000000000000028</c:v>
                </c:pt>
                <c:pt idx="211">
                  <c:v>21.10000000000003</c:v>
                </c:pt>
                <c:pt idx="212">
                  <c:v>21.200000000000031</c:v>
                </c:pt>
                <c:pt idx="213">
                  <c:v>21.300000000000033</c:v>
                </c:pt>
                <c:pt idx="214">
                  <c:v>21.400000000000034</c:v>
                </c:pt>
                <c:pt idx="215">
                  <c:v>21.500000000000036</c:v>
                </c:pt>
                <c:pt idx="216">
                  <c:v>21.600000000000037</c:v>
                </c:pt>
                <c:pt idx="217">
                  <c:v>21.700000000000038</c:v>
                </c:pt>
                <c:pt idx="218">
                  <c:v>21.80000000000004</c:v>
                </c:pt>
                <c:pt idx="219">
                  <c:v>21.900000000000041</c:v>
                </c:pt>
                <c:pt idx="220">
                  <c:v>22.000000000000043</c:v>
                </c:pt>
                <c:pt idx="221">
                  <c:v>22.100000000000044</c:v>
                </c:pt>
                <c:pt idx="222">
                  <c:v>22.200000000000045</c:v>
                </c:pt>
                <c:pt idx="223">
                  <c:v>22.300000000000047</c:v>
                </c:pt>
                <c:pt idx="224">
                  <c:v>22.400000000000048</c:v>
                </c:pt>
                <c:pt idx="225">
                  <c:v>22.50000000000005</c:v>
                </c:pt>
                <c:pt idx="226">
                  <c:v>22.600000000000051</c:v>
                </c:pt>
                <c:pt idx="227">
                  <c:v>22.700000000000053</c:v>
                </c:pt>
                <c:pt idx="228">
                  <c:v>22.800000000000054</c:v>
                </c:pt>
                <c:pt idx="229">
                  <c:v>22.900000000000055</c:v>
                </c:pt>
                <c:pt idx="230">
                  <c:v>23.000000000000057</c:v>
                </c:pt>
                <c:pt idx="231">
                  <c:v>23.100000000000058</c:v>
                </c:pt>
                <c:pt idx="232">
                  <c:v>23.20000000000006</c:v>
                </c:pt>
                <c:pt idx="233">
                  <c:v>23.300000000000061</c:v>
                </c:pt>
                <c:pt idx="234">
                  <c:v>23.400000000000063</c:v>
                </c:pt>
                <c:pt idx="235">
                  <c:v>23.500000000000064</c:v>
                </c:pt>
                <c:pt idx="236">
                  <c:v>23.600000000000065</c:v>
                </c:pt>
                <c:pt idx="237">
                  <c:v>23.700000000000067</c:v>
                </c:pt>
                <c:pt idx="238">
                  <c:v>23.800000000000068</c:v>
                </c:pt>
                <c:pt idx="239">
                  <c:v>23.90000000000007</c:v>
                </c:pt>
                <c:pt idx="240">
                  <c:v>24.000000000000071</c:v>
                </c:pt>
                <c:pt idx="241">
                  <c:v>24.100000000000072</c:v>
                </c:pt>
                <c:pt idx="242">
                  <c:v>24.200000000000074</c:v>
                </c:pt>
                <c:pt idx="243">
                  <c:v>24.300000000000075</c:v>
                </c:pt>
                <c:pt idx="244">
                  <c:v>24.400000000000077</c:v>
                </c:pt>
                <c:pt idx="245">
                  <c:v>24.500000000000078</c:v>
                </c:pt>
                <c:pt idx="246">
                  <c:v>24.60000000000008</c:v>
                </c:pt>
                <c:pt idx="247">
                  <c:v>24.700000000000081</c:v>
                </c:pt>
                <c:pt idx="248">
                  <c:v>24.800000000000082</c:v>
                </c:pt>
                <c:pt idx="249">
                  <c:v>24.900000000000084</c:v>
                </c:pt>
                <c:pt idx="250">
                  <c:v>25.000000000000085</c:v>
                </c:pt>
                <c:pt idx="251">
                  <c:v>25.100000000000087</c:v>
                </c:pt>
                <c:pt idx="252">
                  <c:v>25.200000000000088</c:v>
                </c:pt>
                <c:pt idx="253">
                  <c:v>25.30000000000009</c:v>
                </c:pt>
                <c:pt idx="254">
                  <c:v>25.400000000000091</c:v>
                </c:pt>
                <c:pt idx="255">
                  <c:v>25.500000000000092</c:v>
                </c:pt>
                <c:pt idx="256">
                  <c:v>25.600000000000094</c:v>
                </c:pt>
                <c:pt idx="257">
                  <c:v>25.700000000000095</c:v>
                </c:pt>
                <c:pt idx="258">
                  <c:v>25.800000000000097</c:v>
                </c:pt>
                <c:pt idx="259">
                  <c:v>25.900000000000098</c:v>
                </c:pt>
                <c:pt idx="260">
                  <c:v>26.000000000000099</c:v>
                </c:pt>
                <c:pt idx="261">
                  <c:v>26.100000000000101</c:v>
                </c:pt>
                <c:pt idx="262">
                  <c:v>26.200000000000102</c:v>
                </c:pt>
                <c:pt idx="263">
                  <c:v>26.300000000000104</c:v>
                </c:pt>
                <c:pt idx="264">
                  <c:v>26.400000000000105</c:v>
                </c:pt>
                <c:pt idx="265">
                  <c:v>26.500000000000107</c:v>
                </c:pt>
                <c:pt idx="266">
                  <c:v>26.600000000000108</c:v>
                </c:pt>
                <c:pt idx="267">
                  <c:v>26.700000000000109</c:v>
                </c:pt>
                <c:pt idx="268">
                  <c:v>26.800000000000111</c:v>
                </c:pt>
                <c:pt idx="269">
                  <c:v>26.900000000000112</c:v>
                </c:pt>
                <c:pt idx="270">
                  <c:v>27.000000000000114</c:v>
                </c:pt>
                <c:pt idx="271">
                  <c:v>27.100000000000115</c:v>
                </c:pt>
                <c:pt idx="272">
                  <c:v>27.200000000000117</c:v>
                </c:pt>
                <c:pt idx="273">
                  <c:v>27.300000000000118</c:v>
                </c:pt>
                <c:pt idx="274">
                  <c:v>27.400000000000119</c:v>
                </c:pt>
                <c:pt idx="275">
                  <c:v>27.500000000000121</c:v>
                </c:pt>
                <c:pt idx="276">
                  <c:v>27.600000000000122</c:v>
                </c:pt>
                <c:pt idx="277">
                  <c:v>27.700000000000124</c:v>
                </c:pt>
                <c:pt idx="278">
                  <c:v>27.800000000000125</c:v>
                </c:pt>
                <c:pt idx="279">
                  <c:v>27.900000000000126</c:v>
                </c:pt>
                <c:pt idx="280">
                  <c:v>28.000000000000128</c:v>
                </c:pt>
                <c:pt idx="281">
                  <c:v>28.100000000000129</c:v>
                </c:pt>
                <c:pt idx="282">
                  <c:v>28.200000000000131</c:v>
                </c:pt>
                <c:pt idx="283">
                  <c:v>28.300000000000132</c:v>
                </c:pt>
                <c:pt idx="284">
                  <c:v>28.400000000000134</c:v>
                </c:pt>
                <c:pt idx="285">
                  <c:v>28.500000000000135</c:v>
                </c:pt>
                <c:pt idx="286">
                  <c:v>28.600000000000136</c:v>
                </c:pt>
                <c:pt idx="287">
                  <c:v>28.700000000000138</c:v>
                </c:pt>
                <c:pt idx="288">
                  <c:v>28.800000000000139</c:v>
                </c:pt>
                <c:pt idx="289">
                  <c:v>28.900000000000141</c:v>
                </c:pt>
                <c:pt idx="290">
                  <c:v>29.000000000000142</c:v>
                </c:pt>
                <c:pt idx="291">
                  <c:v>29.100000000000144</c:v>
                </c:pt>
                <c:pt idx="292">
                  <c:v>29.200000000000145</c:v>
                </c:pt>
                <c:pt idx="293">
                  <c:v>29.300000000000146</c:v>
                </c:pt>
                <c:pt idx="294">
                  <c:v>29.400000000000148</c:v>
                </c:pt>
                <c:pt idx="295">
                  <c:v>29.500000000000149</c:v>
                </c:pt>
                <c:pt idx="296">
                  <c:v>29.600000000000151</c:v>
                </c:pt>
                <c:pt idx="297">
                  <c:v>29.700000000000152</c:v>
                </c:pt>
                <c:pt idx="298">
                  <c:v>29.800000000000153</c:v>
                </c:pt>
              </c:numCache>
            </c:numRef>
          </c:xVal>
          <c:yVal>
            <c:numRef>
              <c:f>Sheet4!$CH$2:$CH$300</c:f>
              <c:numCache>
                <c:formatCode>General</c:formatCode>
                <c:ptCount val="299"/>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3.8387104398235079E-4</c:v>
                </c:pt>
                <c:pt idx="30">
                  <c:v>1.5339560956810364E-3</c:v>
                </c:pt>
                <c:pt idx="31">
                  <c:v>3.4457006695270912E-3</c:v>
                </c:pt>
                <c:pt idx="32">
                  <c:v>6.1115457812808034E-3</c:v>
                </c:pt>
                <c:pt idx="33">
                  <c:v>9.5209711433770945E-3</c:v>
                </c:pt>
                <c:pt idx="34">
                  <c:v>1.3660559533296302E-2</c:v>
                </c:pt>
                <c:pt idx="35">
                  <c:v>1.8514078157566356E-2</c:v>
                </c:pt>
                <c:pt idx="36">
                  <c:v>2.4062576252487942E-2</c:v>
                </c:pt>
                <c:pt idx="37">
                  <c:v>3.0284498392066365E-2</c:v>
                </c:pt>
                <c:pt idx="38">
                  <c:v>3.715581270396856E-2</c:v>
                </c:pt>
                <c:pt idx="39">
                  <c:v>4.4650152986138975E-2</c:v>
                </c:pt>
                <c:pt idx="40">
                  <c:v>5.2738973586703833E-2</c:v>
                </c:pt>
                <c:pt idx="41">
                  <c:v>6.1391715815488475E-2</c:v>
                </c:pt>
                <c:pt idx="42">
                  <c:v>7.0575984577328985E-2</c:v>
                </c:pt>
                <c:pt idx="43">
                  <c:v>8.025773385123211E-2</c:v>
                </c:pt>
                <c:pt idx="44">
                  <c:v>9.04014595858256E-2</c:v>
                </c:pt>
                <c:pt idx="45">
                  <c:v>0.10097039854132363</c:v>
                </c:pt>
                <c:pt idx="46">
                  <c:v>0.11192673158194917</c:v>
                </c:pt>
                <c:pt idx="47">
                  <c:v>0.12323178991056835</c:v>
                </c:pt>
                <c:pt idx="48">
                  <c:v>0.13484626273914807</c:v>
                </c:pt>
                <c:pt idx="49">
                  <c:v>0.14673040490426953</c:v>
                </c:pt>
                <c:pt idx="50">
                  <c:v>0.15884424296593802</c:v>
                </c:pt>
                <c:pt idx="51">
                  <c:v>0.17115729252875389</c:v>
                </c:pt>
                <c:pt idx="52">
                  <c:v>0.18394239479893826</c:v>
                </c:pt>
                <c:pt idx="53">
                  <c:v>0.19730131162798203</c:v>
                </c:pt>
                <c:pt idx="54">
                  <c:v>0.21116952819673068</c:v>
                </c:pt>
                <c:pt idx="55">
                  <c:v>0.22546967023355002</c:v>
                </c:pt>
                <c:pt idx="56">
                  <c:v>0.24011357758936205</c:v>
                </c:pt>
                <c:pt idx="57">
                  <c:v>0.25500488718459846</c:v>
                </c:pt>
                <c:pt idx="58">
                  <c:v>0.2700419693835141</c:v>
                </c:pt>
                <c:pt idx="59">
                  <c:v>0.28512104374486136</c:v>
                </c:pt>
                <c:pt idx="60">
                  <c:v>0.30013929552580576</c:v>
                </c:pt>
                <c:pt idx="61">
                  <c:v>0.31499782304737378</c:v>
                </c:pt>
                <c:pt idx="62">
                  <c:v>0.32960426664305043</c:v>
                </c:pt>
                <c:pt idx="63">
                  <c:v>0.34387499999999904</c:v>
                </c:pt>
                <c:pt idx="64">
                  <c:v>0.35773680116994694</c:v>
                </c:pt>
                <c:pt idx="65">
                  <c:v>0.37112795994335657</c:v>
                </c:pt>
                <c:pt idx="66">
                  <c:v>0.38399881723986184</c:v>
                </c:pt>
                <c:pt idx="67">
                  <c:v>0.39631176761588349</c:v>
                </c:pt>
                <c:pt idx="68">
                  <c:v>0.40804078548496292</c:v>
                </c:pt>
                <c:pt idx="69">
                  <c:v>0.41917055752828591</c:v>
                </c:pt>
                <c:pt idx="70">
                  <c:v>0.42969531723557564</c:v>
                </c:pt>
                <c:pt idx="71">
                  <c:v>0.43961748258028877</c:v>
                </c:pt>
                <c:pt idx="72">
                  <c:v>0.44894619523708779</c:v>
                </c:pt>
                <c:pt idx="73">
                  <c:v>0.45769585078481617</c:v>
                </c:pt>
                <c:pt idx="74">
                  <c:v>0.46588469564751633</c:v>
                </c:pt>
                <c:pt idx="75">
                  <c:v>0.47353354989804775</c:v>
                </c:pt>
                <c:pt idx="76">
                  <c:v>0.47516257393870032</c:v>
                </c:pt>
                <c:pt idx="77">
                  <c:v>0.46536880963381511</c:v>
                </c:pt>
                <c:pt idx="78">
                  <c:v>0.44489380945790824</c:v>
                </c:pt>
                <c:pt idx="79">
                  <c:v>0.41519882221606558</c:v>
                </c:pt>
                <c:pt idx="80">
                  <c:v>0.37829401127270029</c:v>
                </c:pt>
                <c:pt idx="81">
                  <c:v>0.33651617972476389</c:v>
                </c:pt>
                <c:pt idx="82">
                  <c:v>0.29228867086885446</c:v>
                </c:pt>
                <c:pt idx="83">
                  <c:v>0.2478969627011233</c:v>
                </c:pt>
                <c:pt idx="84">
                  <c:v>0.20530750777168222</c:v>
                </c:pt>
                <c:pt idx="85">
                  <c:v>0.16604736093899933</c:v>
                </c:pt>
                <c:pt idx="86">
                  <c:v>0.13115051281170367</c:v>
                </c:pt>
                <c:pt idx="87">
                  <c:v>0.10116603989747894</c:v>
                </c:pt>
                <c:pt idx="88">
                  <c:v>7.6215079826580392E-2</c:v>
                </c:pt>
                <c:pt idx="89">
                  <c:v>5.6079243514749834E-2</c:v>
                </c:pt>
                <c:pt idx="90">
                  <c:v>4.0302440983417356E-2</c:v>
                </c:pt>
                <c:pt idx="91">
                  <c:v>2.8290510126737757E-2</c:v>
                </c:pt>
                <c:pt idx="92">
                  <c:v>1.9397340300519747E-2</c:v>
                </c:pt>
                <c:pt idx="93">
                  <c:v>1.2991129761819237E-2</c:v>
                </c:pt>
                <c:pt idx="94">
                  <c:v>8.4989643353501221E-3</c:v>
                </c:pt>
                <c:pt idx="95">
                  <c:v>5.4313799711774328E-3</c:v>
                </c:pt>
                <c:pt idx="96">
                  <c:v>2.3210676554881069E-3</c:v>
                </c:pt>
                <c:pt idx="97">
                  <c:v>1.4326738992175747E-3</c:v>
                </c:pt>
                <c:pt idx="98">
                  <c:v>8.6377624814762616E-4</c:v>
                </c:pt>
                <c:pt idx="99">
                  <c:v>5.0869490128764366E-4</c:v>
                </c:pt>
                <c:pt idx="100">
                  <c:v>2.9263287064952657E-4</c:v>
                </c:pt>
                <c:pt idx="101">
                  <c:v>1.6443920702273435E-4</c:v>
                </c:pt>
                <c:pt idx="102">
                  <c:v>9.0263203732552651E-5</c:v>
                </c:pt>
                <c:pt idx="103">
                  <c:v>4.8400007932275324E-5</c:v>
                </c:pt>
                <c:pt idx="104">
                  <c:v>2.535218205356172E-5</c:v>
                </c:pt>
                <c:pt idx="105">
                  <c:v>1.2972572489968831E-5</c:v>
                </c:pt>
                <c:pt idx="106">
                  <c:v>6.4845985158404417E-6</c:v>
                </c:pt>
                <c:pt idx="107">
                  <c:v>3.1665872142435854E-6</c:v>
                </c:pt>
                <c:pt idx="108">
                  <c:v>1.5106231486592596E-6</c:v>
                </c:pt>
                <c:pt idx="109">
                  <c:v>7.040149744833916E-7</c:v>
                </c:pt>
                <c:pt idx="110">
                  <c:v>3.2053342691645012E-7</c:v>
                </c:pt>
                <c:pt idx="111">
                  <c:v>1.425722023069473E-7</c:v>
                </c:pt>
                <c:pt idx="112">
                  <c:v>6.1954203650726612E-8</c:v>
                </c:pt>
                <c:pt idx="113">
                  <c:v>2.630178614946446E-8</c:v>
                </c:pt>
                <c:pt idx="114">
                  <c:v>1.0908933019598887E-8</c:v>
                </c:pt>
                <c:pt idx="115">
                  <c:v>4.4204429064407672E-9</c:v>
                </c:pt>
                <c:pt idx="116">
                  <c:v>1.7500061271060736E-9</c:v>
                </c:pt>
                <c:pt idx="117">
                  <c:v>6.7687319230390398E-10</c:v>
                </c:pt>
                <c:pt idx="118">
                  <c:v>2.5578354726380282E-10</c:v>
                </c:pt>
                <c:pt idx="119">
                  <c:v>9.4436293191670658E-11</c:v>
                </c:pt>
                <c:pt idx="120">
                  <c:v>3.4065101220283678E-11</c:v>
                </c:pt>
                <c:pt idx="121">
                  <c:v>1.2005718652247419E-11</c:v>
                </c:pt>
                <c:pt idx="122">
                  <c:v>4.1340676245682919E-12</c:v>
                </c:pt>
                <c:pt idx="123">
                  <c:v>1.3908524255608754E-12</c:v>
                </c:pt>
                <c:pt idx="124">
                  <c:v>4.5719516452673189E-13</c:v>
                </c:pt>
                <c:pt idx="125">
                  <c:v>1.4683928540762178E-13</c:v>
                </c:pt>
                <c:pt idx="126">
                  <c:v>4.6079295477807628E-14</c:v>
                </c:pt>
                <c:pt idx="127">
                  <c:v>1.4128469889506648E-14</c:v>
                </c:pt>
                <c:pt idx="128">
                  <c:v>4.2326551175901141E-15</c:v>
                </c:pt>
                <c:pt idx="129">
                  <c:v>1.2389726896087496E-15</c:v>
                </c:pt>
                <c:pt idx="130">
                  <c:v>3.543596407731588E-16</c:v>
                </c:pt>
                <c:pt idx="131">
                  <c:v>9.9029124509591024E-17</c:v>
                </c:pt>
                <c:pt idx="132">
                  <c:v>2.7040842671549036E-17</c:v>
                </c:pt>
                <c:pt idx="133">
                  <c:v>7.214702968464548E-18</c:v>
                </c:pt>
                <c:pt idx="134">
                  <c:v>1.8808749914144474E-18</c:v>
                </c:pt>
                <c:pt idx="135">
                  <c:v>4.7912283756295139E-19</c:v>
                </c:pt>
                <c:pt idx="136">
                  <c:v>1.1925632786609885E-19</c:v>
                </c:pt>
                <c:pt idx="137">
                  <c:v>2.9004521456424711E-20</c:v>
                </c:pt>
                <c:pt idx="138">
                  <c:v>6.8928958497679901E-21</c:v>
                </c:pt>
                <c:pt idx="139">
                  <c:v>1.6006317763711591E-21</c:v>
                </c:pt>
                <c:pt idx="140">
                  <c:v>3.6319240955236254E-22</c:v>
                </c:pt>
                <c:pt idx="141">
                  <c:v>8.0526634555486043E-23</c:v>
                </c:pt>
                <c:pt idx="142">
                  <c:v>1.7446229359390094E-23</c:v>
                </c:pt>
                <c:pt idx="143">
                  <c:v>3.6933849808459857E-24</c:v>
                </c:pt>
                <c:pt idx="144">
                  <c:v>7.6402967220048419E-25</c:v>
                </c:pt>
                <c:pt idx="145">
                  <c:v>1.5444012173119599E-25</c:v>
                </c:pt>
                <c:pt idx="146">
                  <c:v>3.0505340182399902E-26</c:v>
                </c:pt>
                <c:pt idx="147">
                  <c:v>5.8878799692587045E-27</c:v>
                </c:pt>
                <c:pt idx="148">
                  <c:v>1.1104802037718317E-27</c:v>
                </c:pt>
                <c:pt idx="149">
                  <c:v>2.046599672297683E-28</c:v>
                </c:pt>
                <c:pt idx="150">
                  <c:v>3.6857556937989661E-29</c:v>
                </c:pt>
                <c:pt idx="151">
                  <c:v>6.4862407791144217E-30</c:v>
                </c:pt>
                <c:pt idx="152">
                  <c:v>1.115407928946571E-30</c:v>
                </c:pt>
                <c:pt idx="153">
                  <c:v>1.8743459220921916E-31</c:v>
                </c:pt>
                <c:pt idx="154">
                  <c:v>3.0778134519947189E-32</c:v>
                </c:pt>
                <c:pt idx="155">
                  <c:v>4.9386983299259776E-33</c:v>
                </c:pt>
                <c:pt idx="156">
                  <c:v>7.7439305179712131E-34</c:v>
                </c:pt>
                <c:pt idx="157">
                  <c:v>1.1865613088683629E-34</c:v>
                </c:pt>
                <c:pt idx="158">
                  <c:v>1.7766411111550343E-35</c:v>
                </c:pt>
                <c:pt idx="159">
                  <c:v>2.5995069580849889E-36</c:v>
                </c:pt>
                <c:pt idx="160">
                  <c:v>3.7167635877374508E-37</c:v>
                </c:pt>
                <c:pt idx="161">
                  <c:v>5.1930494103859296E-38</c:v>
                </c:pt>
                <c:pt idx="162">
                  <c:v>7.0902963156590246E-39</c:v>
                </c:pt>
                <c:pt idx="163">
                  <c:v>9.4600088893028108E-40</c:v>
                </c:pt>
                <c:pt idx="164">
                  <c:v>1.2334021810374475E-40</c:v>
                </c:pt>
                <c:pt idx="165">
                  <c:v>1.5714647181571658E-41</c:v>
                </c:pt>
                <c:pt idx="166">
                  <c:v>1.9565548489720627E-42</c:v>
                </c:pt>
                <c:pt idx="167">
                  <c:v>2.380496634095754E-43</c:v>
                </c:pt>
                <c:pt idx="168">
                  <c:v>2.8302964121743924E-44</c:v>
                </c:pt>
                <c:pt idx="169">
                  <c:v>3.2884080086641326E-45</c:v>
                </c:pt>
                <c:pt idx="170">
                  <c:v>3.733614677058146E-46</c:v>
                </c:pt>
                <c:pt idx="171">
                  <c:v>4.1425130107279025E-47</c:v>
                </c:pt>
                <c:pt idx="172">
                  <c:v>4.4914792243499644E-48</c:v>
                </c:pt>
                <c:pt idx="173">
                  <c:v>4.7588996985627044E-49</c:v>
                </c:pt>
                <c:pt idx="174">
                  <c:v>4.9273775370234984E-50</c:v>
                </c:pt>
                <c:pt idx="175">
                  <c:v>4.9856033580750909E-51</c:v>
                </c:pt>
                <c:pt idx="176">
                  <c:v>4.929610980828472E-52</c:v>
                </c:pt>
                <c:pt idx="177">
                  <c:v>4.7632242905291647E-53</c:v>
                </c:pt>
                <c:pt idx="178">
                  <c:v>4.4976253275831833E-54</c:v>
                </c:pt>
                <c:pt idx="179">
                  <c:v>4.1501113788010831E-55</c:v>
                </c:pt>
                <c:pt idx="180">
                  <c:v>3.7422330119969684E-56</c:v>
                </c:pt>
                <c:pt idx="181">
                  <c:v>3.2975913360883954E-57</c:v>
                </c:pt>
                <c:pt idx="182">
                  <c:v>2.839606078483908E-58</c:v>
                </c:pt>
                <c:pt idx="183">
                  <c:v>2.3895433893976146E-59</c:v>
                </c:pt>
                <c:pt idx="184">
                  <c:v>1.9650227910338568E-60</c:v>
                </c:pt>
                <c:pt idx="185">
                  <c:v>1.579124535854743E-61</c:v>
                </c:pt>
                <c:pt idx="186">
                  <c:v>1.2401138160229319E-62</c:v>
                </c:pt>
                <c:pt idx="187">
                  <c:v>9.5170713847834467E-64</c:v>
                </c:pt>
                <c:pt idx="188">
                  <c:v>7.1374314762784451E-65</c:v>
                </c:pt>
                <c:pt idx="189">
                  <c:v>5.2309146652284019E-66</c:v>
                </c:pt>
                <c:pt idx="190">
                  <c:v>3.746369239236568E-67</c:v>
                </c:pt>
                <c:pt idx="191">
                  <c:v>2.6220500212327855E-68</c:v>
                </c:pt>
                <c:pt idx="192">
                  <c:v>1.7933662586649888E-69</c:v>
                </c:pt>
                <c:pt idx="193">
                  <c:v>1.1986566855843248E-70</c:v>
                </c:pt>
                <c:pt idx="194">
                  <c:v>7.8292215407496958E-72</c:v>
                </c:pt>
                <c:pt idx="195">
                  <c:v>4.9973578855821595E-73</c:v>
                </c:pt>
                <c:pt idx="196">
                  <c:v>3.1171705220156282E-74</c:v>
                </c:pt>
                <c:pt idx="197">
                  <c:v>1.9001112778335156E-75</c:v>
                </c:pt>
                <c:pt idx="198">
                  <c:v>1.1318685645529033E-76</c:v>
                </c:pt>
                <c:pt idx="199">
                  <c:v>6.5888794490602829E-78</c:v>
                </c:pt>
                <c:pt idx="200">
                  <c:v>3.7482265359890936E-79</c:v>
                </c:pt>
                <c:pt idx="201">
                  <c:v>2.0837178136996297E-80</c:v>
                </c:pt>
                <c:pt idx="202">
                  <c:v>1.1320115918017146E-81</c:v>
                </c:pt>
                <c:pt idx="203">
                  <c:v>6.0098249861646841E-83</c:v>
                </c:pt>
                <c:pt idx="204">
                  <c:v>3.1179693148006213E-84</c:v>
                </c:pt>
                <c:pt idx="205">
                  <c:v>1.5808147645876843E-85</c:v>
                </c:pt>
                <c:pt idx="206">
                  <c:v>7.832300360095222E-87</c:v>
                </c:pt>
                <c:pt idx="207">
                  <c:v>3.792249926532913E-88</c:v>
                </c:pt>
                <c:pt idx="208">
                  <c:v>1.7943365185333082E-89</c:v>
                </c:pt>
                <c:pt idx="209">
                  <c:v>8.2967923737183594E-91</c:v>
                </c:pt>
                <c:pt idx="210">
                  <c:v>3.7490046625501607E-92</c:v>
                </c:pt>
                <c:pt idx="211">
                  <c:v>1.6554696324945132E-93</c:v>
                </c:pt>
                <c:pt idx="212">
                  <c:v>7.1437455910133266E-95</c:v>
                </c:pt>
                <c:pt idx="213">
                  <c:v>3.0125225339679504E-96</c:v>
                </c:pt>
                <c:pt idx="214">
                  <c:v>1.2414642821968472E-97</c:v>
                </c:pt>
                <c:pt idx="215">
                  <c:v>4.9996291190554924E-99</c:v>
                </c:pt>
                <c:pt idx="216">
                  <c:v>1.9676190331410463E-100</c:v>
                </c:pt>
                <c:pt idx="217">
                  <c:v>7.5673520097954031E-102</c:v>
                </c:pt>
                <c:pt idx="218">
                  <c:v>2.8441112504083505E-103</c:v>
                </c:pt>
                <c:pt idx="219">
                  <c:v>1.0445974731410553E-104</c:v>
                </c:pt>
                <c:pt idx="220">
                  <c:v>3.7493081087946005E-106</c:v>
                </c:pt>
                <c:pt idx="221">
                  <c:v>1.3150827512634997E-107</c:v>
                </c:pt>
                <c:pt idx="222">
                  <c:v>4.5076983027188964E-109</c:v>
                </c:pt>
                <c:pt idx="223">
                  <c:v>1.50992865740836E-110</c:v>
                </c:pt>
                <c:pt idx="224">
                  <c:v>4.9426272252791952E-112</c:v>
                </c:pt>
                <c:pt idx="225">
                  <c:v>1.5810992900238973E-113</c:v>
                </c:pt>
                <c:pt idx="226">
                  <c:v>4.9426550393218913E-115</c:v>
                </c:pt>
                <c:pt idx="227">
                  <c:v>1.50994574023365E-116</c:v>
                </c:pt>
                <c:pt idx="228">
                  <c:v>4.5077754662123255E-118</c:v>
                </c:pt>
                <c:pt idx="229">
                  <c:v>1.3151131310461385E-119</c:v>
                </c:pt>
                <c:pt idx="230">
                  <c:v>3.7494180527818437E-121</c:v>
                </c:pt>
                <c:pt idx="231">
                  <c:v>1.0446349216445186E-122</c:v>
                </c:pt>
                <c:pt idx="232">
                  <c:v>2.8442328195741608E-124</c:v>
                </c:pt>
                <c:pt idx="233">
                  <c:v>7.5677309474761497E-126</c:v>
                </c:pt>
                <c:pt idx="234">
                  <c:v>1.9677329867245409E-127</c:v>
                </c:pt>
                <c:pt idx="235">
                  <c:v>4.9999607764590653E-129</c:v>
                </c:pt>
                <c:pt idx="236">
                  <c:v>1.2415579136296964E-130</c:v>
                </c:pt>
                <c:pt idx="237">
                  <c:v>3.0127793495020555E-132</c:v>
                </c:pt>
                <c:pt idx="238">
                  <c:v>7.1444307667697222E-134</c:v>
                </c:pt>
                <c:pt idx="239">
                  <c:v>1.6556476031539382E-135</c:v>
                </c:pt>
                <c:pt idx="240">
                  <c:v>3.7494550151530451E-137</c:v>
                </c:pt>
                <c:pt idx="241">
                  <c:v>8.2979031818552747E-139</c:v>
                </c:pt>
                <c:pt idx="242">
                  <c:v>1.7946036845308566E-140</c:v>
                </c:pt>
                <c:pt idx="243">
                  <c:v>3.7928767055730501E-142</c:v>
                </c:pt>
                <c:pt idx="244">
                  <c:v>7.8337350070844876E-144</c:v>
                </c:pt>
                <c:pt idx="245">
                  <c:v>1.5811352118500997E-145</c:v>
                </c:pt>
                <c:pt idx="246">
                  <c:v>3.1186678931768432E-147</c:v>
                </c:pt>
                <c:pt idx="247">
                  <c:v>6.0113115146843029E-149</c:v>
                </c:pt>
                <c:pt idx="248">
                  <c:v>1.1323203885072658E-150</c:v>
                </c:pt>
                <c:pt idx="249">
                  <c:v>2.084344062235633E-152</c:v>
                </c:pt>
                <c:pt idx="250">
                  <c:v>3.7494665372909058E-154</c:v>
                </c:pt>
                <c:pt idx="251">
                  <c:v>6.5912767378519765E-156</c:v>
                </c:pt>
                <c:pt idx="252">
                  <c:v>1.1323211062960311E-157</c:v>
                </c:pt>
                <c:pt idx="253">
                  <c:v>1.9009454409645692E-159</c:v>
                </c:pt>
                <c:pt idx="254">
                  <c:v>3.1186719646625564E-161</c:v>
                </c:pt>
                <c:pt idx="255">
                  <c:v>4.9999968965172648E-163</c:v>
                </c:pt>
                <c:pt idx="256">
                  <c:v>7.8337510999210529E-165</c:v>
                </c:pt>
                <c:pt idx="257">
                  <c:v>1.1994158909956216E-166</c:v>
                </c:pt>
                <c:pt idx="258">
                  <c:v>1.7946089306906191E-168</c:v>
                </c:pt>
                <c:pt idx="259">
                  <c:v>2.6240363541858468E-170</c:v>
                </c:pt>
                <c:pt idx="260">
                  <c:v>3.7494698670794115E-172</c:v>
                </c:pt>
                <c:pt idx="261">
                  <c:v>5.2356413055396673E-174</c:v>
                </c:pt>
                <c:pt idx="262">
                  <c:v>7.1444680884723906E-176</c:v>
                </c:pt>
                <c:pt idx="263">
                  <c:v>9.5273016132802937E-178</c:v>
                </c:pt>
                <c:pt idx="264">
                  <c:v>1.2415663287716213E-179</c:v>
                </c:pt>
                <c:pt idx="265">
                  <c:v>1.5811385824556947E-181</c:v>
                </c:pt>
                <c:pt idx="266">
                  <c:v>1.9677501098036719E-183</c:v>
                </c:pt>
                <c:pt idx="267">
                  <c:v>2.3931501794781699E-185</c:v>
                </c:pt>
                <c:pt idx="268">
                  <c:v>2.8442643636012539E-187</c:v>
                </c:pt>
                <c:pt idx="269">
                  <c:v>3.3034669477035542E-189</c:v>
                </c:pt>
                <c:pt idx="270">
                  <c:v>3.7494707594981228E-191</c:v>
                </c:pt>
                <c:pt idx="271">
                  <c:v>4.1588185800435913E-193</c:v>
                </c:pt>
                <c:pt idx="272">
                  <c:v>4.5078554299748187E-195</c:v>
                </c:pt>
                <c:pt idx="273">
                  <c:v>4.7749626940343427E-197</c:v>
                </c:pt>
                <c:pt idx="274">
                  <c:v>4.9427652623848069E-199</c:v>
                </c:pt>
                <c:pt idx="275">
                  <c:v>4.9999998160065711E-201</c:v>
                </c:pt>
                <c:pt idx="276">
                  <c:v>4.9427653165272875E-203</c:v>
                </c:pt>
                <c:pt idx="277">
                  <c:v>4.7749627996845759E-205</c:v>
                </c:pt>
                <c:pt idx="278">
                  <c:v>4.5078555820607984E-207</c:v>
                </c:pt>
                <c:pt idx="279">
                  <c:v>4.1588187714312246E-209</c:v>
                </c:pt>
                <c:pt idx="280">
                  <c:v>3.7494709815092315E-211</c:v>
                </c:pt>
                <c:pt idx="281">
                  <c:v>3.3034671907353577E-213</c:v>
                </c:pt>
                <c:pt idx="282">
                  <c:v>2.8442646177847044E-215</c:v>
                </c:pt>
                <c:pt idx="283">
                  <c:v>2.3931504353187866E-217</c:v>
                </c:pt>
                <c:pt idx="284">
                  <c:v>1.9677503587469617E-219</c:v>
                </c:pt>
                <c:pt idx="285">
                  <c:v>1.5811388173287923E-221</c:v>
                </c:pt>
                <c:pt idx="286">
                  <c:v>1.2415665440738305E-223</c:v>
                </c:pt>
                <c:pt idx="287">
                  <c:v>9.5273035335323328E-226</c:v>
                </c:pt>
                <c:pt idx="288">
                  <c:v>7.1444697564706714E-228</c:v>
                </c:pt>
                <c:pt idx="289">
                  <c:v>5.2356427176617275E-230</c:v>
                </c:pt>
                <c:pt idx="290">
                  <c:v>3.7494710328472835E-232</c:v>
                </c:pt>
                <c:pt idx="291">
                  <c:v>2.6240372929984071E-234</c:v>
                </c:pt>
                <c:pt idx="292">
                  <c:v>1.7946096684130221E-236</c:v>
                </c:pt>
                <c:pt idx="293">
                  <c:v>1.1994164567684524E-238</c:v>
                </c:pt>
                <c:pt idx="294">
                  <c:v>7.8337553352890993E-241</c:v>
                </c:pt>
                <c:pt idx="295">
                  <c:v>4.9999999917122895E-243</c:v>
                </c:pt>
                <c:pt idx="296">
                  <c:v>3.1186741730127746E-245</c:v>
                </c:pt>
                <c:pt idx="297">
                  <c:v>1.9009469793222034E-247</c:v>
                </c:pt>
                <c:pt idx="298">
                  <c:v>1.1323221526415064E-249</c:v>
                </c:pt>
              </c:numCache>
            </c:numRef>
          </c:yVal>
          <c:smooth val="0"/>
          <c:extLst xmlns:c16r2="http://schemas.microsoft.com/office/drawing/2015/06/chart">
            <c:ext xmlns:c16="http://schemas.microsoft.com/office/drawing/2014/chart" uri="{C3380CC4-5D6E-409C-BE32-E72D297353CC}">
              <c16:uniqueId val="{00000003-6691-7B4E-9994-0982C0CDA165}"/>
            </c:ext>
          </c:extLst>
        </c:ser>
        <c:ser>
          <c:idx val="9"/>
          <c:order val="4"/>
          <c:tx>
            <c:v>Total</c:v>
          </c:tx>
          <c:spPr>
            <a:ln w="25400" cap="rnd">
              <a:solidFill>
                <a:srgbClr val="7030A0"/>
              </a:solidFill>
              <a:round/>
            </a:ln>
            <a:effectLst/>
          </c:spPr>
          <c:marker>
            <c:symbol val="none"/>
          </c:marker>
          <c:xVal>
            <c:numRef>
              <c:f>Sheet4!$BU$2:$BU$300</c:f>
              <c:numCache>
                <c:formatCode>General</c:formatCode>
                <c:ptCount val="299"/>
                <c:pt idx="0">
                  <c:v>0</c:v>
                </c:pt>
                <c:pt idx="1">
                  <c:v>0.1</c:v>
                </c:pt>
                <c:pt idx="2">
                  <c:v>0.2</c:v>
                </c:pt>
                <c:pt idx="3">
                  <c:v>0.30000000000000004</c:v>
                </c:pt>
                <c:pt idx="4">
                  <c:v>0.4</c:v>
                </c:pt>
                <c:pt idx="5">
                  <c:v>0.5</c:v>
                </c:pt>
                <c:pt idx="6">
                  <c:v>0.6</c:v>
                </c:pt>
                <c:pt idx="7">
                  <c:v>0.7</c:v>
                </c:pt>
                <c:pt idx="8">
                  <c:v>0.79999999999999993</c:v>
                </c:pt>
                <c:pt idx="9">
                  <c:v>0.89999999999999991</c:v>
                </c:pt>
                <c:pt idx="10">
                  <c:v>0.99999999999999989</c:v>
                </c:pt>
                <c:pt idx="11">
                  <c:v>1.0999999999999999</c:v>
                </c:pt>
                <c:pt idx="12">
                  <c:v>1.2</c:v>
                </c:pt>
                <c:pt idx="13">
                  <c:v>1.3</c:v>
                </c:pt>
                <c:pt idx="14">
                  <c:v>1.4000000000000001</c:v>
                </c:pt>
                <c:pt idx="15">
                  <c:v>1.5000000000000002</c:v>
                </c:pt>
                <c:pt idx="16">
                  <c:v>1.6000000000000003</c:v>
                </c:pt>
                <c:pt idx="17">
                  <c:v>1.7000000000000004</c:v>
                </c:pt>
                <c:pt idx="18">
                  <c:v>1.8000000000000005</c:v>
                </c:pt>
                <c:pt idx="19">
                  <c:v>1.9000000000000006</c:v>
                </c:pt>
                <c:pt idx="20">
                  <c:v>2.0000000000000004</c:v>
                </c:pt>
                <c:pt idx="21">
                  <c:v>2.1000000000000005</c:v>
                </c:pt>
                <c:pt idx="22">
                  <c:v>2.2000000000000006</c:v>
                </c:pt>
                <c:pt idx="23">
                  <c:v>2.3000000000000007</c:v>
                </c:pt>
                <c:pt idx="24">
                  <c:v>2.4000000000000008</c:v>
                </c:pt>
                <c:pt idx="25">
                  <c:v>2.5000000000000009</c:v>
                </c:pt>
                <c:pt idx="26">
                  <c:v>2.600000000000001</c:v>
                </c:pt>
                <c:pt idx="27">
                  <c:v>2.7000000000000011</c:v>
                </c:pt>
                <c:pt idx="28">
                  <c:v>2.8000000000000012</c:v>
                </c:pt>
                <c:pt idx="29">
                  <c:v>2.9000000000000012</c:v>
                </c:pt>
                <c:pt idx="30">
                  <c:v>3.0000000000000013</c:v>
                </c:pt>
                <c:pt idx="31">
                  <c:v>3.1000000000000014</c:v>
                </c:pt>
                <c:pt idx="32">
                  <c:v>3.2000000000000015</c:v>
                </c:pt>
                <c:pt idx="33">
                  <c:v>3.3000000000000016</c:v>
                </c:pt>
                <c:pt idx="34">
                  <c:v>3.4000000000000017</c:v>
                </c:pt>
                <c:pt idx="35">
                  <c:v>3.5000000000000018</c:v>
                </c:pt>
                <c:pt idx="36">
                  <c:v>3.6000000000000019</c:v>
                </c:pt>
                <c:pt idx="37">
                  <c:v>3.700000000000002</c:v>
                </c:pt>
                <c:pt idx="38">
                  <c:v>3.800000000000002</c:v>
                </c:pt>
                <c:pt idx="39">
                  <c:v>3.9000000000000021</c:v>
                </c:pt>
                <c:pt idx="40">
                  <c:v>4.0000000000000018</c:v>
                </c:pt>
                <c:pt idx="41">
                  <c:v>4.1000000000000014</c:v>
                </c:pt>
                <c:pt idx="42">
                  <c:v>4.2000000000000011</c:v>
                </c:pt>
                <c:pt idx="43">
                  <c:v>4.3000000000000007</c:v>
                </c:pt>
                <c:pt idx="44">
                  <c:v>4.4000000000000004</c:v>
                </c:pt>
                <c:pt idx="45">
                  <c:v>4.5</c:v>
                </c:pt>
                <c:pt idx="46">
                  <c:v>4.5999999999999996</c:v>
                </c:pt>
                <c:pt idx="47">
                  <c:v>4.6999999999999993</c:v>
                </c:pt>
                <c:pt idx="48">
                  <c:v>4.7999999999999989</c:v>
                </c:pt>
                <c:pt idx="49">
                  <c:v>4.8999999999999986</c:v>
                </c:pt>
                <c:pt idx="50">
                  <c:v>4.9999999999999982</c:v>
                </c:pt>
                <c:pt idx="51">
                  <c:v>5.0999999999999979</c:v>
                </c:pt>
                <c:pt idx="52">
                  <c:v>5.1999999999999975</c:v>
                </c:pt>
                <c:pt idx="53">
                  <c:v>5.2999999999999972</c:v>
                </c:pt>
                <c:pt idx="54">
                  <c:v>5.3999999999999968</c:v>
                </c:pt>
                <c:pt idx="55">
                  <c:v>5.4999999999999964</c:v>
                </c:pt>
                <c:pt idx="56">
                  <c:v>5.5999999999999961</c:v>
                </c:pt>
                <c:pt idx="57">
                  <c:v>5.6999999999999957</c:v>
                </c:pt>
                <c:pt idx="58">
                  <c:v>5.7999999999999954</c:v>
                </c:pt>
                <c:pt idx="59">
                  <c:v>5.899999999999995</c:v>
                </c:pt>
                <c:pt idx="60">
                  <c:v>5.9999999999999947</c:v>
                </c:pt>
                <c:pt idx="61">
                  <c:v>6.0999999999999943</c:v>
                </c:pt>
                <c:pt idx="62">
                  <c:v>6.199999999999994</c:v>
                </c:pt>
                <c:pt idx="63">
                  <c:v>6.2999999999999936</c:v>
                </c:pt>
                <c:pt idx="64">
                  <c:v>6.3999999999999932</c:v>
                </c:pt>
                <c:pt idx="65">
                  <c:v>6.4999999999999929</c:v>
                </c:pt>
                <c:pt idx="66">
                  <c:v>6.5999999999999925</c:v>
                </c:pt>
                <c:pt idx="67">
                  <c:v>6.6999999999999922</c:v>
                </c:pt>
                <c:pt idx="68">
                  <c:v>6.7999999999999918</c:v>
                </c:pt>
                <c:pt idx="69">
                  <c:v>6.8999999999999915</c:v>
                </c:pt>
                <c:pt idx="70">
                  <c:v>6.9999999999999911</c:v>
                </c:pt>
                <c:pt idx="71">
                  <c:v>7.0999999999999908</c:v>
                </c:pt>
                <c:pt idx="72">
                  <c:v>7.1999999999999904</c:v>
                </c:pt>
                <c:pt idx="73">
                  <c:v>7.2999999999999901</c:v>
                </c:pt>
                <c:pt idx="74">
                  <c:v>7.3999999999999897</c:v>
                </c:pt>
                <c:pt idx="75">
                  <c:v>7.4999999999999893</c:v>
                </c:pt>
                <c:pt idx="76">
                  <c:v>7.599999999999989</c:v>
                </c:pt>
                <c:pt idx="77">
                  <c:v>7.6999999999999886</c:v>
                </c:pt>
                <c:pt idx="78">
                  <c:v>7.7999999999999883</c:v>
                </c:pt>
                <c:pt idx="79">
                  <c:v>7.8999999999999879</c:v>
                </c:pt>
                <c:pt idx="80">
                  <c:v>7.9999999999999876</c:v>
                </c:pt>
                <c:pt idx="81">
                  <c:v>8.0999999999999872</c:v>
                </c:pt>
                <c:pt idx="82">
                  <c:v>8.1999999999999869</c:v>
                </c:pt>
                <c:pt idx="83">
                  <c:v>8.2999999999999865</c:v>
                </c:pt>
                <c:pt idx="84">
                  <c:v>8.3999999999999861</c:v>
                </c:pt>
                <c:pt idx="85">
                  <c:v>8.4999999999999858</c:v>
                </c:pt>
                <c:pt idx="86">
                  <c:v>8.5999999999999854</c:v>
                </c:pt>
                <c:pt idx="87">
                  <c:v>8.6999999999999851</c:v>
                </c:pt>
                <c:pt idx="88">
                  <c:v>8.7999999999999847</c:v>
                </c:pt>
                <c:pt idx="89">
                  <c:v>8.8999999999999844</c:v>
                </c:pt>
                <c:pt idx="90">
                  <c:v>8.999999999999984</c:v>
                </c:pt>
                <c:pt idx="91">
                  <c:v>9.0999999999999837</c:v>
                </c:pt>
                <c:pt idx="92">
                  <c:v>9.1999999999999833</c:v>
                </c:pt>
                <c:pt idx="93">
                  <c:v>9.2999999999999829</c:v>
                </c:pt>
                <c:pt idx="94">
                  <c:v>9.3999999999999826</c:v>
                </c:pt>
                <c:pt idx="95">
                  <c:v>9.4999999999999822</c:v>
                </c:pt>
                <c:pt idx="96">
                  <c:v>9.5999999999999819</c:v>
                </c:pt>
                <c:pt idx="97">
                  <c:v>9.6999999999999815</c:v>
                </c:pt>
                <c:pt idx="98">
                  <c:v>9.7999999999999812</c:v>
                </c:pt>
                <c:pt idx="99">
                  <c:v>9.8999999999999808</c:v>
                </c:pt>
                <c:pt idx="100">
                  <c:v>9.9999999999999805</c:v>
                </c:pt>
                <c:pt idx="101">
                  <c:v>10.09999999999998</c:v>
                </c:pt>
                <c:pt idx="102">
                  <c:v>10.19999999999998</c:v>
                </c:pt>
                <c:pt idx="103">
                  <c:v>10.299999999999979</c:v>
                </c:pt>
                <c:pt idx="104">
                  <c:v>10.399999999999979</c:v>
                </c:pt>
                <c:pt idx="105">
                  <c:v>10.499999999999979</c:v>
                </c:pt>
                <c:pt idx="106">
                  <c:v>10.599999999999978</c:v>
                </c:pt>
                <c:pt idx="107">
                  <c:v>10.699999999999978</c:v>
                </c:pt>
                <c:pt idx="108">
                  <c:v>10.799999999999978</c:v>
                </c:pt>
                <c:pt idx="109">
                  <c:v>10.899999999999977</c:v>
                </c:pt>
                <c:pt idx="110">
                  <c:v>10.999999999999977</c:v>
                </c:pt>
                <c:pt idx="111">
                  <c:v>11.099999999999977</c:v>
                </c:pt>
                <c:pt idx="112">
                  <c:v>11.199999999999976</c:v>
                </c:pt>
                <c:pt idx="113">
                  <c:v>11.299999999999976</c:v>
                </c:pt>
                <c:pt idx="114">
                  <c:v>11.399999999999975</c:v>
                </c:pt>
                <c:pt idx="115">
                  <c:v>11.499999999999975</c:v>
                </c:pt>
                <c:pt idx="116">
                  <c:v>11.599999999999975</c:v>
                </c:pt>
                <c:pt idx="117">
                  <c:v>11.699999999999974</c:v>
                </c:pt>
                <c:pt idx="118">
                  <c:v>11.799999999999974</c:v>
                </c:pt>
                <c:pt idx="119">
                  <c:v>11.899999999999974</c:v>
                </c:pt>
                <c:pt idx="120">
                  <c:v>11.999999999999973</c:v>
                </c:pt>
                <c:pt idx="121">
                  <c:v>12.099999999999973</c:v>
                </c:pt>
                <c:pt idx="122">
                  <c:v>12.199999999999973</c:v>
                </c:pt>
                <c:pt idx="123">
                  <c:v>12.299999999999972</c:v>
                </c:pt>
                <c:pt idx="124">
                  <c:v>12.399999999999972</c:v>
                </c:pt>
                <c:pt idx="125">
                  <c:v>12.499999999999972</c:v>
                </c:pt>
                <c:pt idx="126">
                  <c:v>12.599999999999971</c:v>
                </c:pt>
                <c:pt idx="127">
                  <c:v>12.699999999999971</c:v>
                </c:pt>
                <c:pt idx="128">
                  <c:v>12.799999999999971</c:v>
                </c:pt>
                <c:pt idx="129">
                  <c:v>12.89999999999997</c:v>
                </c:pt>
                <c:pt idx="130">
                  <c:v>12.99999999999997</c:v>
                </c:pt>
                <c:pt idx="131">
                  <c:v>13.099999999999969</c:v>
                </c:pt>
                <c:pt idx="132">
                  <c:v>13.199999999999969</c:v>
                </c:pt>
                <c:pt idx="133">
                  <c:v>13.299999999999969</c:v>
                </c:pt>
                <c:pt idx="134">
                  <c:v>13.399999999999968</c:v>
                </c:pt>
                <c:pt idx="135">
                  <c:v>13.499999999999968</c:v>
                </c:pt>
                <c:pt idx="136">
                  <c:v>13.599999999999968</c:v>
                </c:pt>
                <c:pt idx="137">
                  <c:v>13.699999999999967</c:v>
                </c:pt>
                <c:pt idx="138">
                  <c:v>13.799999999999967</c:v>
                </c:pt>
                <c:pt idx="139">
                  <c:v>13.899999999999967</c:v>
                </c:pt>
                <c:pt idx="140">
                  <c:v>13.999999999999966</c:v>
                </c:pt>
                <c:pt idx="141">
                  <c:v>14.099999999999966</c:v>
                </c:pt>
                <c:pt idx="142">
                  <c:v>14.199999999999966</c:v>
                </c:pt>
                <c:pt idx="143">
                  <c:v>14.299999999999965</c:v>
                </c:pt>
                <c:pt idx="144">
                  <c:v>14.399999999999965</c:v>
                </c:pt>
                <c:pt idx="145">
                  <c:v>14.499999999999964</c:v>
                </c:pt>
                <c:pt idx="146">
                  <c:v>14.599999999999964</c:v>
                </c:pt>
                <c:pt idx="147">
                  <c:v>14.699999999999964</c:v>
                </c:pt>
                <c:pt idx="148">
                  <c:v>14.799999999999963</c:v>
                </c:pt>
                <c:pt idx="149">
                  <c:v>14.899999999999963</c:v>
                </c:pt>
                <c:pt idx="150">
                  <c:v>14.999999999999963</c:v>
                </c:pt>
                <c:pt idx="151">
                  <c:v>15.099999999999962</c:v>
                </c:pt>
                <c:pt idx="152">
                  <c:v>15.199999999999962</c:v>
                </c:pt>
                <c:pt idx="153">
                  <c:v>15.299999999999962</c:v>
                </c:pt>
                <c:pt idx="154">
                  <c:v>15.399999999999961</c:v>
                </c:pt>
                <c:pt idx="155">
                  <c:v>15.499999999999961</c:v>
                </c:pt>
                <c:pt idx="156">
                  <c:v>15.599999999999961</c:v>
                </c:pt>
                <c:pt idx="157">
                  <c:v>15.69999999999996</c:v>
                </c:pt>
                <c:pt idx="158">
                  <c:v>15.79999999999996</c:v>
                </c:pt>
                <c:pt idx="159">
                  <c:v>15.899999999999959</c:v>
                </c:pt>
                <c:pt idx="160">
                  <c:v>15.999999999999959</c:v>
                </c:pt>
                <c:pt idx="161">
                  <c:v>16.099999999999959</c:v>
                </c:pt>
                <c:pt idx="162">
                  <c:v>16.19999999999996</c:v>
                </c:pt>
                <c:pt idx="163">
                  <c:v>16.299999999999962</c:v>
                </c:pt>
                <c:pt idx="164">
                  <c:v>16.399999999999963</c:v>
                </c:pt>
                <c:pt idx="165">
                  <c:v>16.499999999999964</c:v>
                </c:pt>
                <c:pt idx="166">
                  <c:v>16.599999999999966</c:v>
                </c:pt>
                <c:pt idx="167">
                  <c:v>16.699999999999967</c:v>
                </c:pt>
                <c:pt idx="168">
                  <c:v>16.799999999999969</c:v>
                </c:pt>
                <c:pt idx="169">
                  <c:v>16.89999999999997</c:v>
                </c:pt>
                <c:pt idx="170">
                  <c:v>16.999999999999972</c:v>
                </c:pt>
                <c:pt idx="171">
                  <c:v>17.099999999999973</c:v>
                </c:pt>
                <c:pt idx="172">
                  <c:v>17.199999999999974</c:v>
                </c:pt>
                <c:pt idx="173">
                  <c:v>17.299999999999976</c:v>
                </c:pt>
                <c:pt idx="174">
                  <c:v>17.399999999999977</c:v>
                </c:pt>
                <c:pt idx="175">
                  <c:v>17.499999999999979</c:v>
                </c:pt>
                <c:pt idx="176">
                  <c:v>17.59999999999998</c:v>
                </c:pt>
                <c:pt idx="177">
                  <c:v>17.699999999999982</c:v>
                </c:pt>
                <c:pt idx="178">
                  <c:v>17.799999999999983</c:v>
                </c:pt>
                <c:pt idx="179">
                  <c:v>17.899999999999984</c:v>
                </c:pt>
                <c:pt idx="180">
                  <c:v>17.999999999999986</c:v>
                </c:pt>
                <c:pt idx="181">
                  <c:v>18.099999999999987</c:v>
                </c:pt>
                <c:pt idx="182">
                  <c:v>18.199999999999989</c:v>
                </c:pt>
                <c:pt idx="183">
                  <c:v>18.29999999999999</c:v>
                </c:pt>
                <c:pt idx="184">
                  <c:v>18.399999999999991</c:v>
                </c:pt>
                <c:pt idx="185">
                  <c:v>18.499999999999993</c:v>
                </c:pt>
                <c:pt idx="186">
                  <c:v>18.599999999999994</c:v>
                </c:pt>
                <c:pt idx="187">
                  <c:v>18.699999999999996</c:v>
                </c:pt>
                <c:pt idx="188">
                  <c:v>18.799999999999997</c:v>
                </c:pt>
                <c:pt idx="189">
                  <c:v>18.899999999999999</c:v>
                </c:pt>
                <c:pt idx="190">
                  <c:v>19</c:v>
                </c:pt>
                <c:pt idx="191">
                  <c:v>19.100000000000001</c:v>
                </c:pt>
                <c:pt idx="192">
                  <c:v>19.200000000000003</c:v>
                </c:pt>
                <c:pt idx="193">
                  <c:v>19.300000000000004</c:v>
                </c:pt>
                <c:pt idx="194">
                  <c:v>19.400000000000006</c:v>
                </c:pt>
                <c:pt idx="195">
                  <c:v>19.500000000000007</c:v>
                </c:pt>
                <c:pt idx="196">
                  <c:v>19.600000000000009</c:v>
                </c:pt>
                <c:pt idx="197">
                  <c:v>19.70000000000001</c:v>
                </c:pt>
                <c:pt idx="198">
                  <c:v>19.800000000000011</c:v>
                </c:pt>
                <c:pt idx="199">
                  <c:v>19.900000000000013</c:v>
                </c:pt>
                <c:pt idx="200">
                  <c:v>20.000000000000014</c:v>
                </c:pt>
                <c:pt idx="201">
                  <c:v>20.100000000000016</c:v>
                </c:pt>
                <c:pt idx="202">
                  <c:v>20.200000000000017</c:v>
                </c:pt>
                <c:pt idx="203">
                  <c:v>20.300000000000018</c:v>
                </c:pt>
                <c:pt idx="204">
                  <c:v>20.40000000000002</c:v>
                </c:pt>
                <c:pt idx="205">
                  <c:v>20.500000000000021</c:v>
                </c:pt>
                <c:pt idx="206">
                  <c:v>20.600000000000023</c:v>
                </c:pt>
                <c:pt idx="207">
                  <c:v>20.700000000000024</c:v>
                </c:pt>
                <c:pt idx="208">
                  <c:v>20.800000000000026</c:v>
                </c:pt>
                <c:pt idx="209">
                  <c:v>20.900000000000027</c:v>
                </c:pt>
                <c:pt idx="210">
                  <c:v>21.000000000000028</c:v>
                </c:pt>
                <c:pt idx="211">
                  <c:v>21.10000000000003</c:v>
                </c:pt>
                <c:pt idx="212">
                  <c:v>21.200000000000031</c:v>
                </c:pt>
                <c:pt idx="213">
                  <c:v>21.300000000000033</c:v>
                </c:pt>
                <c:pt idx="214">
                  <c:v>21.400000000000034</c:v>
                </c:pt>
                <c:pt idx="215">
                  <c:v>21.500000000000036</c:v>
                </c:pt>
                <c:pt idx="216">
                  <c:v>21.600000000000037</c:v>
                </c:pt>
                <c:pt idx="217">
                  <c:v>21.700000000000038</c:v>
                </c:pt>
                <c:pt idx="218">
                  <c:v>21.80000000000004</c:v>
                </c:pt>
                <c:pt idx="219">
                  <c:v>21.900000000000041</c:v>
                </c:pt>
                <c:pt idx="220">
                  <c:v>22.000000000000043</c:v>
                </c:pt>
                <c:pt idx="221">
                  <c:v>22.100000000000044</c:v>
                </c:pt>
                <c:pt idx="222">
                  <c:v>22.200000000000045</c:v>
                </c:pt>
                <c:pt idx="223">
                  <c:v>22.300000000000047</c:v>
                </c:pt>
                <c:pt idx="224">
                  <c:v>22.400000000000048</c:v>
                </c:pt>
                <c:pt idx="225">
                  <c:v>22.50000000000005</c:v>
                </c:pt>
                <c:pt idx="226">
                  <c:v>22.600000000000051</c:v>
                </c:pt>
                <c:pt idx="227">
                  <c:v>22.700000000000053</c:v>
                </c:pt>
                <c:pt idx="228">
                  <c:v>22.800000000000054</c:v>
                </c:pt>
                <c:pt idx="229">
                  <c:v>22.900000000000055</c:v>
                </c:pt>
                <c:pt idx="230">
                  <c:v>23.000000000000057</c:v>
                </c:pt>
                <c:pt idx="231">
                  <c:v>23.100000000000058</c:v>
                </c:pt>
                <c:pt idx="232">
                  <c:v>23.20000000000006</c:v>
                </c:pt>
                <c:pt idx="233">
                  <c:v>23.300000000000061</c:v>
                </c:pt>
                <c:pt idx="234">
                  <c:v>23.400000000000063</c:v>
                </c:pt>
                <c:pt idx="235">
                  <c:v>23.500000000000064</c:v>
                </c:pt>
                <c:pt idx="236">
                  <c:v>23.600000000000065</c:v>
                </c:pt>
                <c:pt idx="237">
                  <c:v>23.700000000000067</c:v>
                </c:pt>
                <c:pt idx="238">
                  <c:v>23.800000000000068</c:v>
                </c:pt>
                <c:pt idx="239">
                  <c:v>23.90000000000007</c:v>
                </c:pt>
                <c:pt idx="240">
                  <c:v>24.000000000000071</c:v>
                </c:pt>
                <c:pt idx="241">
                  <c:v>24.100000000000072</c:v>
                </c:pt>
                <c:pt idx="242">
                  <c:v>24.200000000000074</c:v>
                </c:pt>
                <c:pt idx="243">
                  <c:v>24.300000000000075</c:v>
                </c:pt>
                <c:pt idx="244">
                  <c:v>24.400000000000077</c:v>
                </c:pt>
                <c:pt idx="245">
                  <c:v>24.500000000000078</c:v>
                </c:pt>
                <c:pt idx="246">
                  <c:v>24.60000000000008</c:v>
                </c:pt>
                <c:pt idx="247">
                  <c:v>24.700000000000081</c:v>
                </c:pt>
                <c:pt idx="248">
                  <c:v>24.800000000000082</c:v>
                </c:pt>
                <c:pt idx="249">
                  <c:v>24.900000000000084</c:v>
                </c:pt>
                <c:pt idx="250">
                  <c:v>25.000000000000085</c:v>
                </c:pt>
                <c:pt idx="251">
                  <c:v>25.100000000000087</c:v>
                </c:pt>
                <c:pt idx="252">
                  <c:v>25.200000000000088</c:v>
                </c:pt>
                <c:pt idx="253">
                  <c:v>25.30000000000009</c:v>
                </c:pt>
                <c:pt idx="254">
                  <c:v>25.400000000000091</c:v>
                </c:pt>
                <c:pt idx="255">
                  <c:v>25.500000000000092</c:v>
                </c:pt>
                <c:pt idx="256">
                  <c:v>25.600000000000094</c:v>
                </c:pt>
                <c:pt idx="257">
                  <c:v>25.700000000000095</c:v>
                </c:pt>
                <c:pt idx="258">
                  <c:v>25.800000000000097</c:v>
                </c:pt>
                <c:pt idx="259">
                  <c:v>25.900000000000098</c:v>
                </c:pt>
                <c:pt idx="260">
                  <c:v>26.000000000000099</c:v>
                </c:pt>
                <c:pt idx="261">
                  <c:v>26.100000000000101</c:v>
                </c:pt>
                <c:pt idx="262">
                  <c:v>26.200000000000102</c:v>
                </c:pt>
                <c:pt idx="263">
                  <c:v>26.300000000000104</c:v>
                </c:pt>
                <c:pt idx="264">
                  <c:v>26.400000000000105</c:v>
                </c:pt>
                <c:pt idx="265">
                  <c:v>26.500000000000107</c:v>
                </c:pt>
                <c:pt idx="266">
                  <c:v>26.600000000000108</c:v>
                </c:pt>
                <c:pt idx="267">
                  <c:v>26.700000000000109</c:v>
                </c:pt>
                <c:pt idx="268">
                  <c:v>26.800000000000111</c:v>
                </c:pt>
                <c:pt idx="269">
                  <c:v>26.900000000000112</c:v>
                </c:pt>
                <c:pt idx="270">
                  <c:v>27.000000000000114</c:v>
                </c:pt>
                <c:pt idx="271">
                  <c:v>27.100000000000115</c:v>
                </c:pt>
                <c:pt idx="272">
                  <c:v>27.200000000000117</c:v>
                </c:pt>
                <c:pt idx="273">
                  <c:v>27.300000000000118</c:v>
                </c:pt>
                <c:pt idx="274">
                  <c:v>27.400000000000119</c:v>
                </c:pt>
                <c:pt idx="275">
                  <c:v>27.500000000000121</c:v>
                </c:pt>
                <c:pt idx="276">
                  <c:v>27.600000000000122</c:v>
                </c:pt>
                <c:pt idx="277">
                  <c:v>27.700000000000124</c:v>
                </c:pt>
                <c:pt idx="278">
                  <c:v>27.800000000000125</c:v>
                </c:pt>
                <c:pt idx="279">
                  <c:v>27.900000000000126</c:v>
                </c:pt>
                <c:pt idx="280">
                  <c:v>28.000000000000128</c:v>
                </c:pt>
                <c:pt idx="281">
                  <c:v>28.100000000000129</c:v>
                </c:pt>
                <c:pt idx="282">
                  <c:v>28.200000000000131</c:v>
                </c:pt>
                <c:pt idx="283">
                  <c:v>28.300000000000132</c:v>
                </c:pt>
                <c:pt idx="284">
                  <c:v>28.400000000000134</c:v>
                </c:pt>
                <c:pt idx="285">
                  <c:v>28.500000000000135</c:v>
                </c:pt>
                <c:pt idx="286">
                  <c:v>28.600000000000136</c:v>
                </c:pt>
                <c:pt idx="287">
                  <c:v>28.700000000000138</c:v>
                </c:pt>
                <c:pt idx="288">
                  <c:v>28.800000000000139</c:v>
                </c:pt>
                <c:pt idx="289">
                  <c:v>28.900000000000141</c:v>
                </c:pt>
                <c:pt idx="290">
                  <c:v>29.000000000000142</c:v>
                </c:pt>
                <c:pt idx="291">
                  <c:v>29.100000000000144</c:v>
                </c:pt>
                <c:pt idx="292">
                  <c:v>29.200000000000145</c:v>
                </c:pt>
                <c:pt idx="293">
                  <c:v>29.300000000000146</c:v>
                </c:pt>
                <c:pt idx="294">
                  <c:v>29.400000000000148</c:v>
                </c:pt>
                <c:pt idx="295">
                  <c:v>29.500000000000149</c:v>
                </c:pt>
                <c:pt idx="296">
                  <c:v>29.600000000000151</c:v>
                </c:pt>
                <c:pt idx="297">
                  <c:v>29.700000000000152</c:v>
                </c:pt>
                <c:pt idx="298">
                  <c:v>29.800000000000153</c:v>
                </c:pt>
              </c:numCache>
            </c:numRef>
          </c:xVal>
          <c:yVal>
            <c:numRef>
              <c:f>Sheet4!$CI$2:$CI$300</c:f>
              <c:numCache>
                <c:formatCode>General</c:formatCode>
                <c:ptCount val="299"/>
                <c:pt idx="0">
                  <c:v>1</c:v>
                </c:pt>
                <c:pt idx="1">
                  <c:v>1</c:v>
                </c:pt>
                <c:pt idx="2">
                  <c:v>1</c:v>
                </c:pt>
                <c:pt idx="3">
                  <c:v>1</c:v>
                </c:pt>
                <c:pt idx="4">
                  <c:v>1</c:v>
                </c:pt>
                <c:pt idx="5">
                  <c:v>1</c:v>
                </c:pt>
                <c:pt idx="6">
                  <c:v>1</c:v>
                </c:pt>
                <c:pt idx="7">
                  <c:v>1</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pt idx="22">
                  <c:v>1</c:v>
                </c:pt>
                <c:pt idx="23">
                  <c:v>1</c:v>
                </c:pt>
                <c:pt idx="24">
                  <c:v>1</c:v>
                </c:pt>
                <c:pt idx="25">
                  <c:v>1</c:v>
                </c:pt>
                <c:pt idx="26">
                  <c:v>1</c:v>
                </c:pt>
                <c:pt idx="27">
                  <c:v>1</c:v>
                </c:pt>
                <c:pt idx="28">
                  <c:v>1</c:v>
                </c:pt>
                <c:pt idx="29">
                  <c:v>0.99986700022335129</c:v>
                </c:pt>
                <c:pt idx="30">
                  <c:v>0.99946822643039512</c:v>
                </c:pt>
                <c:pt idx="31">
                  <c:v>0.99880437509184061</c:v>
                </c:pt>
                <c:pt idx="32">
                  <c:v>0.99787660585026938</c:v>
                </c:pt>
                <c:pt idx="33">
                  <c:v>0.99668653554766096</c:v>
                </c:pt>
                <c:pt idx="34">
                  <c:v>0.99523623430012531</c:v>
                </c:pt>
                <c:pt idx="35">
                  <c:v>0.99352821998185681</c:v>
                </c:pt>
                <c:pt idx="36">
                  <c:v>0.99156545104205185</c:v>
                </c:pt>
                <c:pt idx="37">
                  <c:v>0.98935131794464781</c:v>
                </c:pt>
                <c:pt idx="38">
                  <c:v>0.98688963338025015</c:v>
                </c:pt>
                <c:pt idx="39">
                  <c:v>0.98418462131111739</c:v>
                </c:pt>
                <c:pt idx="40">
                  <c:v>0.98124090488910631</c:v>
                </c:pt>
                <c:pt idx="41">
                  <c:v>0.97806349328957365</c:v>
                </c:pt>
                <c:pt idx="42">
                  <c:v>0.97465776751099031</c:v>
                </c:pt>
                <c:pt idx="43">
                  <c:v>0.97102946519557654</c:v>
                </c:pt>
                <c:pt idx="44">
                  <c:v>0.96718466453055207</c:v>
                </c:pt>
                <c:pt idx="45">
                  <c:v>0.96312976729311173</c:v>
                </c:pt>
                <c:pt idx="46">
                  <c:v>0.95887148110525089</c:v>
                </c:pt>
                <c:pt idx="47">
                  <c:v>0.95441680096722115</c:v>
                </c:pt>
                <c:pt idx="48">
                  <c:v>0.94977299014068373</c:v>
                </c:pt>
                <c:pt idx="49">
                  <c:v>0.94494756045456008</c:v>
                </c:pt>
                <c:pt idx="50">
                  <c:v>0.93994825210816801</c:v>
                </c:pt>
                <c:pt idx="51">
                  <c:v>0.93477971700556184</c:v>
                </c:pt>
                <c:pt idx="52">
                  <c:v>0.92934151930044584</c:v>
                </c:pt>
                <c:pt idx="53">
                  <c:v>0.92359091103948276</c:v>
                </c:pt>
                <c:pt idx="54">
                  <c:v>0.91754030686131127</c:v>
                </c:pt>
                <c:pt idx="55">
                  <c:v>0.9112044693310849</c:v>
                </c:pt>
                <c:pt idx="56">
                  <c:v>0.9046003411789344</c:v>
                </c:pt>
                <c:pt idx="57">
                  <c:v>0.89774683056110638</c:v>
                </c:pt>
                <c:pt idx="58">
                  <c:v>0.89066455571982872</c:v>
                </c:pt>
                <c:pt idx="59">
                  <c:v>0.88337555663518408</c:v>
                </c:pt>
                <c:pt idx="60">
                  <c:v>0.87590298216891127</c:v>
                </c:pt>
                <c:pt idx="61">
                  <c:v>0.86827076176531981</c:v>
                </c:pt>
                <c:pt idx="62">
                  <c:v>0.86050327098441748</c:v>
                </c:pt>
                <c:pt idx="63">
                  <c:v>0.85262500000000041</c:v>
                </c:pt>
                <c:pt idx="64">
                  <c:v>0.84466023372023447</c:v>
                </c:pt>
                <c:pt idx="65">
                  <c:v>0.83663275141426718</c:v>
                </c:pt>
                <c:pt idx="66">
                  <c:v>0.82856555270206356</c:v>
                </c:pt>
                <c:pt idx="67">
                  <c:v>0.82048061554176155</c:v>
                </c:pt>
                <c:pt idx="68">
                  <c:v>0.81239869049122571</c:v>
                </c:pt>
                <c:pt idx="69">
                  <c:v>0.80433913409256219</c:v>
                </c:pt>
                <c:pt idx="70">
                  <c:v>0.79631978279370574</c:v>
                </c:pt>
                <c:pt idx="71">
                  <c:v>0.78835686743935762</c:v>
                </c:pt>
                <c:pt idx="72">
                  <c:v>0.78046496708739055</c:v>
                </c:pt>
                <c:pt idx="73">
                  <c:v>0.77265699978030278</c:v>
                </c:pt>
                <c:pt idx="74">
                  <c:v>0.76494424695797669</c:v>
                </c:pt>
                <c:pt idx="75">
                  <c:v>0.75733640746026631</c:v>
                </c:pt>
                <c:pt idx="76">
                  <c:v>0.74433955325591294</c:v>
                </c:pt>
                <c:pt idx="77">
                  <c:v>0.72053468875134008</c:v>
                </c:pt>
                <c:pt idx="78">
                  <c:v>0.68664621428041261</c:v>
                </c:pt>
                <c:pt idx="79">
                  <c:v>0.64411776282931865</c:v>
                </c:pt>
                <c:pt idx="80">
                  <c:v>0.5949418970559246</c:v>
                </c:pt>
                <c:pt idx="81">
                  <c:v>0.54143815976205112</c:v>
                </c:pt>
                <c:pt idx="82">
                  <c:v>0.48601316955814955</c:v>
                </c:pt>
                <c:pt idx="83">
                  <c:v>0.43093630589853871</c:v>
                </c:pt>
                <c:pt idx="84">
                  <c:v>0.37815856013336285</c:v>
                </c:pt>
                <c:pt idx="85">
                  <c:v>0.32919211869141618</c:v>
                </c:pt>
                <c:pt idx="86">
                  <c:v>0.28505661688245498</c:v>
                </c:pt>
                <c:pt idx="87">
                  <c:v>0.24628719154822717</c:v>
                </c:pt>
                <c:pt idx="88">
                  <c:v>0.21299135443691952</c:v>
                </c:pt>
                <c:pt idx="89">
                  <c:v>0.18493730808224698</c:v>
                </c:pt>
                <c:pt idx="90">
                  <c:v>0.16165568756990395</c:v>
                </c:pt>
                <c:pt idx="91">
                  <c:v>0.14253912137168931</c:v>
                </c:pt>
                <c:pt idx="92">
                  <c:v>0.12692830477888606</c:v>
                </c:pt>
                <c:pt idx="93">
                  <c:v>0.11417822492812754</c:v>
                </c:pt>
                <c:pt idx="94">
                  <c:v>0.1037027235700899</c:v>
                </c:pt>
                <c:pt idx="95">
                  <c:v>9.4999058264167491E-2</c:v>
                </c:pt>
                <c:pt idx="96">
                  <c:v>8.6573180360169574E-2</c:v>
                </c:pt>
                <c:pt idx="97">
                  <c:v>8.0662767989250581E-2</c:v>
                </c:pt>
                <c:pt idx="98">
                  <c:v>7.5351921948549699E-2</c:v>
                </c:pt>
                <c:pt idx="99">
                  <c:v>7.0521730106352945E-2</c:v>
                </c:pt>
                <c:pt idx="100">
                  <c:v>6.6084438854891583E-2</c:v>
                </c:pt>
                <c:pt idx="101">
                  <c:v>6.1976247355548228E-2</c:v>
                </c:pt>
                <c:pt idx="102">
                  <c:v>5.8150991242274672E-2</c:v>
                </c:pt>
                <c:pt idx="103">
                  <c:v>5.4575015270402434E-2</c:v>
                </c:pt>
                <c:pt idx="104">
                  <c:v>5.1223258782202005E-2</c:v>
                </c:pt>
                <c:pt idx="105">
                  <c:v>4.8076418908103075E-2</c:v>
                </c:pt>
                <c:pt idx="106">
                  <c:v>4.5118987372532525E-2</c:v>
                </c:pt>
                <c:pt idx="107">
                  <c:v>4.2337947443228295E-2</c:v>
                </c:pt>
                <c:pt idx="108">
                  <c:v>3.972194152955464E-2</c:v>
                </c:pt>
                <c:pt idx="109">
                  <c:v>3.7260757663469202E-2</c:v>
                </c:pt>
                <c:pt idx="110">
                  <c:v>3.4945022219177287E-2</c:v>
                </c:pt>
                <c:pt idx="111">
                  <c:v>3.2766020274480098E-2</c:v>
                </c:pt>
                <c:pt idx="112">
                  <c:v>3.071559162126735E-2</c:v>
                </c:pt>
                <c:pt idx="113">
                  <c:v>2.878606964914172E-2</c:v>
                </c:pt>
                <c:pt idx="114">
                  <c:v>2.6970243355473419E-2</c:v>
                </c:pt>
                <c:pt idx="115">
                  <c:v>2.5261331104228131E-2</c:v>
                </c:pt>
                <c:pt idx="116">
                  <c:v>2.3652959878304056E-2</c:v>
                </c:pt>
                <c:pt idx="117">
                  <c:v>2.2139146768665987E-2</c:v>
                </c:pt>
                <c:pt idx="118">
                  <c:v>2.0714281125537012E-2</c:v>
                </c:pt>
                <c:pt idx="119">
                  <c:v>1.9373106700722953E-2</c:v>
                </c:pt>
                <c:pt idx="120">
                  <c:v>1.8110703573552173E-2</c:v>
                </c:pt>
                <c:pt idx="121">
                  <c:v>1.6922469876888824E-2</c:v>
                </c:pt>
                <c:pt idx="122">
                  <c:v>1.5804103438320768E-2</c:v>
                </c:pt>
                <c:pt idx="123">
                  <c:v>1.4751583487048602E-2</c:v>
                </c:pt>
                <c:pt idx="124">
                  <c:v>1.3761152581691643E-2</c:v>
                </c:pt>
                <c:pt idx="125">
                  <c:v>1.2829298904642196E-2</c:v>
                </c:pt>
                <c:pt idx="126">
                  <c:v>1.1952739052800703E-2</c:v>
                </c:pt>
                <c:pt idx="127">
                  <c:v>1.1128401436378528E-2</c:v>
                </c:pt>
                <c:pt idx="128">
                  <c:v>1.0353410378820552E-2</c:v>
                </c:pt>
                <c:pt idx="129">
                  <c:v>9.6250709926282325E-3</c:v>
                </c:pt>
                <c:pt idx="130">
                  <c:v>8.9408548884501102E-3</c:v>
                </c:pt>
                <c:pt idx="131">
                  <c:v>8.2983867584209715E-3</c:v>
                </c:pt>
                <c:pt idx="132">
                  <c:v>7.6954318595812412E-3</c:v>
                </c:pt>
                <c:pt idx="133">
                  <c:v>7.1298844093252781E-3</c:v>
                </c:pt>
                <c:pt idx="134">
                  <c:v>6.5997568922986378E-3</c:v>
                </c:pt>
                <c:pt idx="135">
                  <c:v>6.1031702670005803E-3</c:v>
                </c:pt>
                <c:pt idx="136">
                  <c:v>5.6383450505627097E-3</c:v>
                </c:pt>
                <c:pt idx="137">
                  <c:v>5.2035932517587868E-3</c:v>
                </c:pt>
                <c:pt idx="138">
                  <c:v>4.797311115214864E-3</c:v>
                </c:pt>
                <c:pt idx="139">
                  <c:v>4.4179726340113357E-3</c:v>
                </c:pt>
                <c:pt idx="140">
                  <c:v>4.0641237833217714E-3</c:v>
                </c:pt>
                <c:pt idx="141">
                  <c:v>3.7343774243636663E-3</c:v>
                </c:pt>
                <c:pt idx="142">
                  <c:v>3.4274088256659452E-3</c:v>
                </c:pt>
                <c:pt idx="143">
                  <c:v>3.1419517473922909E-3</c:v>
                </c:pt>
                <c:pt idx="144">
                  <c:v>2.8767950341264115E-3</c:v>
                </c:pt>
                <c:pt idx="145">
                  <c:v>2.6307796620054225E-3</c:v>
                </c:pt>
                <c:pt idx="146">
                  <c:v>2.4027961873021031E-3</c:v>
                </c:pt>
                <c:pt idx="147">
                  <c:v>2.1917825454049744E-3</c:v>
                </c:pt>
                <c:pt idx="148">
                  <c:v>1.9967221515112543E-3</c:v>
                </c:pt>
                <c:pt idx="149">
                  <c:v>1.8166422571661567E-3</c:v>
                </c:pt>
                <c:pt idx="150">
                  <c:v>1.6506125199222677E-3</c:v>
                </c:pt>
                <c:pt idx="151">
                  <c:v>1.4977437468067789E-3</c:v>
                </c:pt>
                <c:pt idx="152">
                  <c:v>1.357186775854835E-3</c:v>
                </c:pt>
                <c:pt idx="153">
                  <c:v>1.2281314636359841E-3</c:v>
                </c:pt>
                <c:pt idx="154">
                  <c:v>1.1098057504010939E-3</c:v>
                </c:pt>
                <c:pt idx="155">
                  <c:v>1.0014747781229572E-3</c:v>
                </c:pt>
                <c:pt idx="156">
                  <c:v>9.0244004028028346E-4</c:v>
                </c:pt>
                <c:pt idx="157">
                  <c:v>8.1203854564759759E-4</c:v>
                </c:pt>
                <c:pt idx="158">
                  <c:v>7.2964198160818672E-4</c:v>
                </c:pt>
                <c:pt idx="159">
                  <c:v>6.5465586553636879E-4</c:v>
                </c:pt>
                <c:pt idx="160">
                  <c:v>5.8651867560266524E-4</c:v>
                </c:pt>
                <c:pt idx="161">
                  <c:v>5.2470095489787205E-4</c:v>
                </c:pt>
                <c:pt idx="162">
                  <c:v>4.6870438506441126E-4</c:v>
                </c:pt>
                <c:pt idx="163">
                  <c:v>4.1806082763895525E-4</c:v>
                </c:pt>
                <c:pt idx="164">
                  <c:v>3.7233133305958344E-4</c:v>
                </c:pt>
                <c:pt idx="165">
                  <c:v>3.3110511878298166E-4</c:v>
                </c:pt>
                <c:pt idx="166">
                  <c:v>2.9399851918610054E-4</c:v>
                </c:pt>
                <c:pt idx="167">
                  <c:v>2.6065391092222612E-4</c:v>
                </c:pt>
                <c:pt idx="168">
                  <c:v>2.3073861816758079E-4</c:v>
                </c:pt>
                <c:pt idx="169">
                  <c:v>2.0394380274713075E-4</c:v>
                </c:pt>
                <c:pt idx="170">
                  <c:v>1.7998334449897957E-4</c:v>
                </c:pt>
                <c:pt idx="171">
                  <c:v>1.585927174273527E-4</c:v>
                </c:pt>
                <c:pt idx="172">
                  <c:v>1.3952786724003019E-4</c:v>
                </c:pt>
                <c:pt idx="173">
                  <c:v>1.225640957783769E-4</c:v>
                </c:pt>
                <c:pt idx="174">
                  <c:v>1.0749495765138839E-4</c:v>
                </c:pt>
                <c:pt idx="175">
                  <c:v>9.4131174096734327E-5</c:v>
                </c:pt>
                <c:pt idx="176">
                  <c:v>8.2299568727073336E-5</c:v>
                </c:pt>
                <c:pt idx="177">
                  <c:v>7.1842029407798158E-5</c:v>
                </c:pt>
                <c:pt idx="178">
                  <c:v>6.2614500048296939E-5</c:v>
                </c:pt>
                <c:pt idx="179">
                  <c:v>5.4486005611864563E-5</c:v>
                </c:pt>
                <c:pt idx="180">
                  <c:v>4.7337713146133886E-5</c:v>
                </c:pt>
                <c:pt idx="181">
                  <c:v>4.1062031144956102E-5</c:v>
                </c:pt>
                <c:pt idx="182">
                  <c:v>3.5561749060941672E-5</c:v>
                </c:pt>
                <c:pt idx="183">
                  <c:v>3.0749218310477389E-5</c:v>
                </c:pt>
                <c:pt idx="184">
                  <c:v>2.6545575670944288E-5</c:v>
                </c:pt>
                <c:pt idx="185">
                  <c:v>2.2880009543646551E-5</c:v>
                </c:pt>
                <c:pt idx="186">
                  <c:v>1.9689069164274819E-5</c:v>
                </c:pt>
                <c:pt idx="187">
                  <c:v>1.691601649767005E-5</c:v>
                </c:pt>
                <c:pt idx="188">
                  <c:v>1.4510220228247661E-5</c:v>
                </c:pt>
                <c:pt idx="189">
                  <c:v>1.2426590983438679E-5</c:v>
                </c:pt>
                <c:pt idx="190">
                  <c:v>1.0625056685364953E-5</c:v>
                </c:pt>
                <c:pt idx="191">
                  <c:v>9.0700767234608293E-6</c:v>
                </c:pt>
                <c:pt idx="192">
                  <c:v>7.7301934711115905E-6</c:v>
                </c:pt>
                <c:pt idx="193">
                  <c:v>6.5776195359301681E-6</c:v>
                </c:pt>
                <c:pt idx="194">
                  <c:v>5.5878590351499113E-6</c:v>
                </c:pt>
                <c:pt idx="195">
                  <c:v>4.7393611090074117E-6</c:v>
                </c:pt>
                <c:pt idx="196">
                  <c:v>4.0132038475748644E-6</c:v>
                </c:pt>
                <c:pt idx="197">
                  <c:v>3.3928067760813363E-6</c:v>
                </c:pt>
                <c:pt idx="198">
                  <c:v>2.8636700565298767E-6</c:v>
                </c:pt>
                <c:pt idx="199">
                  <c:v>2.4131385690795426E-6</c:v>
                </c:pt>
                <c:pt idx="200">
                  <c:v>2.0301890842899795E-6</c:v>
                </c:pt>
                <c:pt idx="201">
                  <c:v>1.7052387780713829E-6</c:v>
                </c:pt>
                <c:pt idx="202">
                  <c:v>1.4299734056866242E-6</c:v>
                </c:pt>
                <c:pt idx="203">
                  <c:v>1.197193519431039E-6</c:v>
                </c:pt>
                <c:pt idx="204">
                  <c:v>1.000677188334187E-6</c:v>
                </c:pt>
                <c:pt idx="205">
                  <c:v>8.3505776349301897E-7</c:v>
                </c:pt>
                <c:pt idx="206">
                  <c:v>6.9571531324807978E-7</c:v>
                </c:pt>
                <c:pt idx="207">
                  <c:v>5.7868043912279177E-7</c:v>
                </c:pt>
                <c:pt idx="208">
                  <c:v>4.8054927204166376E-7</c:v>
                </c:pt>
                <c:pt idx="209">
                  <c:v>3.9840853216510652E-7</c:v>
                </c:pt>
                <c:pt idx="210">
                  <c:v>3.2976961872321908E-7</c:v>
                </c:pt>
                <c:pt idx="211">
                  <c:v>2.725107842715957E-7</c:v>
                </c:pt>
                <c:pt idx="212">
                  <c:v>2.2482651773625406E-7</c:v>
                </c:pt>
                <c:pt idx="213">
                  <c:v>1.8518334576889117E-7</c:v>
                </c:pt>
                <c:pt idx="214">
                  <c:v>1.5228132499434111E-7</c:v>
                </c:pt>
                <c:pt idx="215">
                  <c:v>1.2502057267216315E-7</c:v>
                </c:pt>
                <c:pt idx="216">
                  <c:v>1.0247224213610906E-7</c:v>
                </c:pt>
                <c:pt idx="217">
                  <c:v>8.3853408883172165E-8</c:v>
                </c:pt>
                <c:pt idx="218">
                  <c:v>6.8505392469830895E-8</c:v>
                </c:pt>
                <c:pt idx="219">
                  <c:v>5.5875082893841466E-8</c:v>
                </c:pt>
                <c:pt idx="220">
                  <c:v>4.5498892764506138E-8</c:v>
                </c:pt>
                <c:pt idx="221">
                  <c:v>3.6988997198506013E-8</c:v>
                </c:pt>
                <c:pt idx="222">
                  <c:v>3.0021558128368042E-8</c:v>
                </c:pt>
                <c:pt idx="223">
                  <c:v>2.432667267626698E-8</c:v>
                </c:pt>
                <c:pt idx="224">
                  <c:v>1.9679809115658031E-8</c:v>
                </c:pt>
                <c:pt idx="225">
                  <c:v>1.5894527916060497E-8</c:v>
                </c:pt>
                <c:pt idx="226">
                  <c:v>1.2816305683394091E-8</c:v>
                </c:pt>
                <c:pt idx="227">
                  <c:v>1.0317309451224332E-8</c:v>
                </c:pt>
                <c:pt idx="228">
                  <c:v>8.2919816568605142E-9</c:v>
                </c:pt>
                <c:pt idx="229">
                  <c:v>6.6533198950224914E-9</c:v>
                </c:pt>
                <c:pt idx="230">
                  <c:v>5.329747088111958E-9</c:v>
                </c:pt>
                <c:pt idx="231">
                  <c:v>4.2624849205807891E-9</c:v>
                </c:pt>
                <c:pt idx="232">
                  <c:v>3.4033537099631417E-9</c:v>
                </c:pt>
                <c:pt idx="233">
                  <c:v>2.7129340995912798E-9</c:v>
                </c:pt>
                <c:pt idx="234">
                  <c:v>2.1590331744647528E-9</c:v>
                </c:pt>
                <c:pt idx="235">
                  <c:v>1.7154069276159589E-9</c:v>
                </c:pt>
                <c:pt idx="236">
                  <c:v>1.3607014404115603E-9</c:v>
                </c:pt>
                <c:pt idx="237">
                  <c:v>1.0775718095601405E-9</c:v>
                </c:pt>
                <c:pt idx="238">
                  <c:v>8.519565053433098E-10</c:v>
                </c:pt>
                <c:pt idx="239">
                  <c:v>6.7247518664714789E-10</c:v>
                </c:pt>
                <c:pt idx="240">
                  <c:v>5.2993520682775852E-10</c:v>
                </c:pt>
                <c:pt idx="241">
                  <c:v>4.1692416186123182E-10</c:v>
                </c:pt>
                <c:pt idx="242">
                  <c:v>3.2747560219092975E-10</c:v>
                </c:pt>
                <c:pt idx="243">
                  <c:v>2.5679613990803318E-10</c:v>
                </c:pt>
                <c:pt idx="244">
                  <c:v>2.010414057451726E-10</c:v>
                </c:pt>
                <c:pt idx="245">
                  <c:v>1.5713419454499444E-10</c:v>
                </c:pt>
                <c:pt idx="246">
                  <c:v>1.2261480719644169E-10</c:v>
                </c:pt>
                <c:pt idx="247">
                  <c:v>9.5522034726513994E-11</c:v>
                </c:pt>
                <c:pt idx="248">
                  <c:v>7.4293571294958838E-11</c:v>
                </c:pt>
                <c:pt idx="249">
                  <c:v>5.7688298582547759E-11</c:v>
                </c:pt>
                <c:pt idx="250">
                  <c:v>4.4721004677228393E-11</c:v>
                </c:pt>
                <c:pt idx="251">
                  <c:v>3.4611646881899105E-11</c:v>
                </c:pt>
                <c:pt idx="252">
                  <c:v>2.6743718350985546E-11</c:v>
                </c:pt>
                <c:pt idx="253">
                  <c:v>2.0630497310492046E-11</c:v>
                </c:pt>
                <c:pt idx="254">
                  <c:v>1.588862375001554E-11</c:v>
                </c:pt>
                <c:pt idx="255">
                  <c:v>1.2216450073765373E-11</c:v>
                </c:pt>
                <c:pt idx="256">
                  <c:v>9.3778318444037723E-12</c:v>
                </c:pt>
                <c:pt idx="257">
                  <c:v>7.1868067053060258E-12</c:v>
                </c:pt>
                <c:pt idx="258">
                  <c:v>5.4987125963634753E-12</c:v>
                </c:pt>
                <c:pt idx="259">
                  <c:v>4.2003067690643547E-12</c:v>
                </c:pt>
                <c:pt idx="260">
                  <c:v>3.2032154706485017E-12</c:v>
                </c:pt>
                <c:pt idx="261">
                  <c:v>2.4388269181940814E-12</c:v>
                </c:pt>
                <c:pt idx="262">
                  <c:v>1.8537393842166239E-12</c:v>
                </c:pt>
                <c:pt idx="263">
                  <c:v>1.4067635945025359E-12</c:v>
                </c:pt>
                <c:pt idx="264">
                  <c:v>1.0658141036401503E-12</c:v>
                </c:pt>
                <c:pt idx="265">
                  <c:v>8.0624396048278868E-13</c:v>
                </c:pt>
                <c:pt idx="266">
                  <c:v>6.0884630670443585E-13</c:v>
                </c:pt>
                <c:pt idx="267">
                  <c:v>4.5896619838003971E-13</c:v>
                </c:pt>
                <c:pt idx="268">
                  <c:v>3.4550140526334872E-13</c:v>
                </c:pt>
                <c:pt idx="269">
                  <c:v>2.5968116545982411E-13</c:v>
                </c:pt>
                <c:pt idx="270">
                  <c:v>1.9473311851925246E-13</c:v>
                </c:pt>
                <c:pt idx="271">
                  <c:v>1.4588330543574557E-13</c:v>
                </c:pt>
                <c:pt idx="272">
                  <c:v>1.0913492332065289E-13</c:v>
                </c:pt>
                <c:pt idx="273">
                  <c:v>8.149037000748649E-14</c:v>
                </c:pt>
                <c:pt idx="274">
                  <c:v>6.0729199446996063E-14</c:v>
                </c:pt>
                <c:pt idx="275">
                  <c:v>4.5186077102243871E-14</c:v>
                </c:pt>
                <c:pt idx="276">
                  <c:v>3.3528735343679728E-14</c:v>
                </c:pt>
                <c:pt idx="277">
                  <c:v>2.4868995751603507E-14</c:v>
                </c:pt>
                <c:pt idx="278">
                  <c:v>1.8429702208777599E-14</c:v>
                </c:pt>
                <c:pt idx="279">
                  <c:v>1.3655743202889425E-14</c:v>
                </c:pt>
                <c:pt idx="280">
                  <c:v>1.0103029524088925E-14</c:v>
                </c:pt>
                <c:pt idx="281">
                  <c:v>7.4384942649885488E-15</c:v>
                </c:pt>
                <c:pt idx="282">
                  <c:v>5.440092820663267E-15</c:v>
                </c:pt>
                <c:pt idx="283">
                  <c:v>3.9968028886505635E-15</c:v>
                </c:pt>
                <c:pt idx="284">
                  <c:v>2.9976021664879227E-15</c:v>
                </c:pt>
                <c:pt idx="285">
                  <c:v>2.1094237467877974E-15</c:v>
                </c:pt>
                <c:pt idx="286">
                  <c:v>1.5543122344752192E-15</c:v>
                </c:pt>
                <c:pt idx="287">
                  <c:v>1.1102230246251565E-15</c:v>
                </c:pt>
                <c:pt idx="288">
                  <c:v>7.7715611723760958E-16</c:v>
                </c:pt>
                <c:pt idx="289">
                  <c:v>5.5511151231257827E-16</c:v>
                </c:pt>
                <c:pt idx="290">
                  <c:v>4.4408920985006262E-16</c:v>
                </c:pt>
                <c:pt idx="291">
                  <c:v>3.3306690738754696E-16</c:v>
                </c:pt>
                <c:pt idx="292">
                  <c:v>2.2204460492503131E-16</c:v>
                </c:pt>
                <c:pt idx="293">
                  <c:v>1.1102230246251565E-16</c:v>
                </c:pt>
                <c:pt idx="294">
                  <c:v>1.1102230246251565E-16</c:v>
                </c:pt>
                <c:pt idx="295">
                  <c:v>1.1102230246251565E-16</c:v>
                </c:pt>
                <c:pt idx="296">
                  <c:v>1.1102230246251565E-16</c:v>
                </c:pt>
                <c:pt idx="297">
                  <c:v>1.9009469793222034E-247</c:v>
                </c:pt>
                <c:pt idx="298">
                  <c:v>1.1323221526415064E-249</c:v>
                </c:pt>
              </c:numCache>
            </c:numRef>
          </c:yVal>
          <c:smooth val="0"/>
          <c:extLst xmlns:c16r2="http://schemas.microsoft.com/office/drawing/2015/06/chart">
            <c:ext xmlns:c16="http://schemas.microsoft.com/office/drawing/2014/chart" uri="{C3380CC4-5D6E-409C-BE32-E72D297353CC}">
              <c16:uniqueId val="{00000004-6691-7B4E-9994-0982C0CDA165}"/>
            </c:ext>
          </c:extLst>
        </c:ser>
        <c:dLbls>
          <c:showLegendKey val="0"/>
          <c:showVal val="0"/>
          <c:showCatName val="0"/>
          <c:showSerName val="0"/>
          <c:showPercent val="0"/>
          <c:showBubbleSize val="0"/>
        </c:dLbls>
        <c:axId val="-997364576"/>
        <c:axId val="-997362944"/>
      </c:scatterChart>
      <c:valAx>
        <c:axId val="-997364576"/>
        <c:scaling>
          <c:orientation val="minMax"/>
          <c:max val="15"/>
          <c:min val="0"/>
        </c:scaling>
        <c:delete val="0"/>
        <c:axPos val="b"/>
        <c:title>
          <c:tx>
            <c:rich>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Distance</a:t>
                </a:r>
                <a:r>
                  <a:rPr lang="en-US" sz="1200" baseline="0"/>
                  <a:t> from Ground Zero, km</a:t>
                </a:r>
                <a:endParaRPr lang="en-US" sz="1200"/>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in"/>
        <c:minorTickMark val="none"/>
        <c:tickLblPos val="nextTo"/>
        <c:spPr>
          <a:noFill/>
          <a:ln w="25400"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997362944"/>
        <c:crossesAt val="1E-3"/>
        <c:crossBetween val="midCat"/>
        <c:majorUnit val="1"/>
      </c:valAx>
      <c:valAx>
        <c:axId val="-997362944"/>
        <c:scaling>
          <c:orientation val="minMax"/>
          <c:max val="1"/>
          <c:min val="0"/>
        </c:scaling>
        <c:delete val="0"/>
        <c:axPos val="l"/>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en-US" sz="1200"/>
                  <a:t>Probability of fatality</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in"/>
        <c:minorTickMark val="none"/>
        <c:tickLblPos val="nextTo"/>
        <c:spPr>
          <a:noFill/>
          <a:ln w="25400"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997364576"/>
        <c:crosses val="autoZero"/>
        <c:crossBetween val="midCat"/>
      </c:valAx>
      <c:spPr>
        <a:noFill/>
        <a:ln>
          <a:noFill/>
        </a:ln>
        <a:effectLst/>
      </c:spPr>
    </c:plotArea>
    <c:legend>
      <c:legendPos val="r"/>
      <c:layout>
        <c:manualLayout>
          <c:xMode val="edge"/>
          <c:yMode val="edge"/>
          <c:x val="0.72362204724409451"/>
          <c:y val="3.0988940823733881E-3"/>
          <c:w val="0.25303990847297936"/>
          <c:h val="0.49742653871207859"/>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25400" cap="flat" cmpd="sng" algn="ctr">
      <a:solidFill>
        <a:schemeClr val="tx1">
          <a:lumMod val="15000"/>
          <a:lumOff val="8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53493947845848"/>
          <c:y val="1.8199753037471907E-2"/>
          <c:w val="0.85412155684884306"/>
          <c:h val="0.88798044044039259"/>
        </c:manualLayout>
      </c:layout>
      <c:scatterChart>
        <c:scatterStyle val="lineMarker"/>
        <c:varyColors val="0"/>
        <c:ser>
          <c:idx val="0"/>
          <c:order val="0"/>
          <c:tx>
            <c:v>20 psi area</c:v>
          </c:tx>
          <c:spPr>
            <a:ln w="25400" cap="rnd">
              <a:noFill/>
              <a:round/>
            </a:ln>
            <a:effectLst/>
          </c:spPr>
          <c:marker>
            <c:symbol val="circle"/>
            <c:size val="10"/>
            <c:spPr>
              <a:solidFill>
                <a:srgbClr val="00B0F0"/>
              </a:solidFill>
              <a:ln w="9525">
                <a:noFill/>
              </a:ln>
              <a:effectLst/>
            </c:spPr>
          </c:marker>
          <c:trendline>
            <c:spPr>
              <a:ln w="19050" cap="rnd">
                <a:solidFill>
                  <a:schemeClr val="accent1"/>
                </a:solidFill>
                <a:prstDash val="sysDot"/>
              </a:ln>
              <a:effectLst/>
            </c:spPr>
            <c:trendlineType val="linear"/>
            <c:dispRSqr val="1"/>
            <c:dispEq val="1"/>
            <c:trendlineLbl>
              <c:layout>
                <c:manualLayout>
                  <c:x val="0.1227755905511811"/>
                  <c:y val="-0.1338631425493983"/>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Sheet1!$A$2:$A$7</c:f>
              <c:numCache>
                <c:formatCode>General</c:formatCode>
                <c:ptCount val="6"/>
                <c:pt idx="0">
                  <c:v>15</c:v>
                </c:pt>
                <c:pt idx="1">
                  <c:v>100</c:v>
                </c:pt>
                <c:pt idx="2">
                  <c:v>200</c:v>
                </c:pt>
                <c:pt idx="3">
                  <c:v>500</c:v>
                </c:pt>
                <c:pt idx="4">
                  <c:v>800</c:v>
                </c:pt>
                <c:pt idx="5">
                  <c:v>1000</c:v>
                </c:pt>
              </c:numCache>
            </c:numRef>
          </c:xVal>
          <c:yVal>
            <c:numRef>
              <c:f>Sheet1!$C$2:$C$7</c:f>
              <c:numCache>
                <c:formatCode>General</c:formatCode>
                <c:ptCount val="6"/>
                <c:pt idx="0">
                  <c:v>1.51</c:v>
                </c:pt>
                <c:pt idx="1">
                  <c:v>5.35</c:v>
                </c:pt>
                <c:pt idx="2">
                  <c:v>8.48</c:v>
                </c:pt>
                <c:pt idx="3">
                  <c:v>15.6</c:v>
                </c:pt>
                <c:pt idx="4">
                  <c:v>21.4</c:v>
                </c:pt>
                <c:pt idx="5">
                  <c:v>24.8</c:v>
                </c:pt>
              </c:numCache>
            </c:numRef>
          </c:yVal>
          <c:smooth val="0"/>
          <c:extLst xmlns:c16r2="http://schemas.microsoft.com/office/drawing/2015/06/chart">
            <c:ext xmlns:c16="http://schemas.microsoft.com/office/drawing/2014/chart" uri="{C3380CC4-5D6E-409C-BE32-E72D297353CC}">
              <c16:uniqueId val="{00000001-C381-B140-BC11-A4EF1A37C215}"/>
            </c:ext>
          </c:extLst>
        </c:ser>
        <c:ser>
          <c:idx val="1"/>
          <c:order val="1"/>
          <c:tx>
            <c:v>5 psi area, km</c:v>
          </c:tx>
          <c:spPr>
            <a:ln w="25400" cap="rnd">
              <a:noFill/>
              <a:round/>
            </a:ln>
            <a:effectLst/>
          </c:spPr>
          <c:marker>
            <c:symbol val="square"/>
            <c:size val="10"/>
            <c:spPr>
              <a:solidFill>
                <a:srgbClr val="00B0F0"/>
              </a:solidFill>
              <a:ln w="9525">
                <a:solidFill>
                  <a:schemeClr val="accent2"/>
                </a:solidFill>
              </a:ln>
              <a:effectLst/>
            </c:spPr>
          </c:marker>
          <c:trendline>
            <c:spPr>
              <a:ln w="19050" cap="rnd">
                <a:solidFill>
                  <a:schemeClr val="accent2"/>
                </a:solidFill>
                <a:prstDash val="sysDot"/>
              </a:ln>
              <a:effectLst/>
            </c:spPr>
            <c:trendlineType val="linear"/>
            <c:dispRSqr val="0"/>
            <c:dispEq val="0"/>
          </c:trendline>
          <c:trendline>
            <c:spPr>
              <a:ln w="19050" cap="rnd">
                <a:solidFill>
                  <a:srgbClr val="00B0F0"/>
                </a:solidFill>
                <a:prstDash val="sysDot"/>
              </a:ln>
              <a:effectLst/>
            </c:spPr>
            <c:trendlineType val="linear"/>
            <c:dispRSqr val="0"/>
            <c:dispEq val="0"/>
          </c:trendline>
          <c:xVal>
            <c:numRef>
              <c:f>Sheet1!$A$2:$A$7</c:f>
              <c:numCache>
                <c:formatCode>General</c:formatCode>
                <c:ptCount val="6"/>
                <c:pt idx="0">
                  <c:v>15</c:v>
                </c:pt>
                <c:pt idx="1">
                  <c:v>100</c:v>
                </c:pt>
                <c:pt idx="2">
                  <c:v>200</c:v>
                </c:pt>
                <c:pt idx="3">
                  <c:v>500</c:v>
                </c:pt>
                <c:pt idx="4">
                  <c:v>800</c:v>
                </c:pt>
                <c:pt idx="5">
                  <c:v>1000</c:v>
                </c:pt>
              </c:numCache>
            </c:numRef>
          </c:xVal>
          <c:yVal>
            <c:numRef>
              <c:f>Sheet1!$E$2:$E$7</c:f>
              <c:numCache>
                <c:formatCode>General</c:formatCode>
                <c:ptCount val="6"/>
                <c:pt idx="0">
                  <c:v>7.57</c:v>
                </c:pt>
                <c:pt idx="1">
                  <c:v>26.8</c:v>
                </c:pt>
                <c:pt idx="2">
                  <c:v>46.2</c:v>
                </c:pt>
                <c:pt idx="3">
                  <c:v>78.400000000000006</c:v>
                </c:pt>
                <c:pt idx="4">
                  <c:v>107</c:v>
                </c:pt>
                <c:pt idx="5">
                  <c:v>125</c:v>
                </c:pt>
              </c:numCache>
            </c:numRef>
          </c:yVal>
          <c:smooth val="0"/>
          <c:extLst xmlns:c16r2="http://schemas.microsoft.com/office/drawing/2015/06/chart">
            <c:ext xmlns:c16="http://schemas.microsoft.com/office/drawing/2014/chart" uri="{C3380CC4-5D6E-409C-BE32-E72D297353CC}">
              <c16:uniqueId val="{00000004-C381-B140-BC11-A4EF1A37C215}"/>
            </c:ext>
          </c:extLst>
        </c:ser>
        <c:ser>
          <c:idx val="2"/>
          <c:order val="2"/>
          <c:tx>
            <c:v>500 rem area, </c:v>
          </c:tx>
          <c:spPr>
            <a:ln w="25400" cap="rnd">
              <a:noFill/>
              <a:round/>
            </a:ln>
            <a:effectLst/>
          </c:spPr>
          <c:marker>
            <c:symbol val="circle"/>
            <c:size val="5"/>
            <c:spPr>
              <a:solidFill>
                <a:srgbClr val="92D050"/>
              </a:solidFill>
              <a:ln w="9525">
                <a:solidFill>
                  <a:schemeClr val="accent3"/>
                </a:solidFill>
              </a:ln>
              <a:effectLst/>
            </c:spPr>
          </c:marker>
          <c:trendline>
            <c:spPr>
              <a:ln w="19050" cap="rnd">
                <a:solidFill>
                  <a:schemeClr val="accent3"/>
                </a:solidFill>
                <a:prstDash val="sysDot"/>
              </a:ln>
              <a:effectLst/>
            </c:spPr>
            <c:trendlineType val="linear"/>
            <c:dispRSqr val="0"/>
            <c:dispEq val="0"/>
          </c:trendline>
          <c:trendline>
            <c:spPr>
              <a:ln w="19050" cap="rnd">
                <a:solidFill>
                  <a:srgbClr val="92D050"/>
                </a:solidFill>
                <a:prstDash val="sysDot"/>
              </a:ln>
              <a:effectLst/>
            </c:spPr>
            <c:trendlineType val="linear"/>
            <c:dispRSqr val="1"/>
            <c:dispEq val="1"/>
            <c:trendlineLbl>
              <c:layout>
                <c:manualLayout>
                  <c:x val="0.13501562011889306"/>
                  <c:y val="-3.2672935470490681E-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Sheet1!$A$2:$A$7</c:f>
              <c:numCache>
                <c:formatCode>General</c:formatCode>
                <c:ptCount val="6"/>
                <c:pt idx="0">
                  <c:v>15</c:v>
                </c:pt>
                <c:pt idx="1">
                  <c:v>100</c:v>
                </c:pt>
                <c:pt idx="2">
                  <c:v>200</c:v>
                </c:pt>
                <c:pt idx="3">
                  <c:v>500</c:v>
                </c:pt>
                <c:pt idx="4">
                  <c:v>800</c:v>
                </c:pt>
                <c:pt idx="5">
                  <c:v>1000</c:v>
                </c:pt>
              </c:numCache>
            </c:numRef>
          </c:xVal>
          <c:yVal>
            <c:numRef>
              <c:f>Sheet1!$G$2:$G$7</c:f>
              <c:numCache>
                <c:formatCode>General</c:formatCode>
                <c:ptCount val="6"/>
                <c:pt idx="0">
                  <c:v>5.01</c:v>
                </c:pt>
                <c:pt idx="1">
                  <c:v>8.2100000000000009</c:v>
                </c:pt>
                <c:pt idx="2">
                  <c:v>9.2899999999999991</c:v>
                </c:pt>
                <c:pt idx="3">
                  <c:v>9.9600000000000009</c:v>
                </c:pt>
                <c:pt idx="4">
                  <c:v>9.65</c:v>
                </c:pt>
                <c:pt idx="5">
                  <c:v>9.27</c:v>
                </c:pt>
              </c:numCache>
            </c:numRef>
          </c:yVal>
          <c:smooth val="0"/>
          <c:extLst xmlns:c16r2="http://schemas.microsoft.com/office/drawing/2015/06/chart">
            <c:ext xmlns:c16="http://schemas.microsoft.com/office/drawing/2014/chart" uri="{C3380CC4-5D6E-409C-BE32-E72D297353CC}">
              <c16:uniqueId val="{00000007-C381-B140-BC11-A4EF1A37C215}"/>
            </c:ext>
          </c:extLst>
        </c:ser>
        <c:ser>
          <c:idx val="3"/>
          <c:order val="3"/>
          <c:tx>
            <c:v>10 Calories/cm^2 area, km</c:v>
          </c:tx>
          <c:spPr>
            <a:ln w="25400" cap="rnd">
              <a:noFill/>
              <a:round/>
            </a:ln>
            <a:effectLst/>
          </c:spPr>
          <c:marker>
            <c:symbol val="circle"/>
            <c:size val="10"/>
            <c:spPr>
              <a:solidFill>
                <a:srgbClr val="FFC000"/>
              </a:solidFill>
              <a:ln w="9525">
                <a:noFill/>
              </a:ln>
              <a:effectLst/>
            </c:spPr>
          </c:marker>
          <c:trendline>
            <c:spPr>
              <a:ln w="19050" cap="rnd">
                <a:solidFill>
                  <a:schemeClr val="accent4"/>
                </a:solidFill>
                <a:prstDash val="sysDot"/>
              </a:ln>
              <a:effectLst/>
            </c:spPr>
            <c:trendlineType val="power"/>
            <c:dispRSqr val="0"/>
            <c:dispEq val="0"/>
          </c:trendline>
          <c:trendline>
            <c:spPr>
              <a:ln w="19050" cap="rnd">
                <a:solidFill>
                  <a:schemeClr val="accent4"/>
                </a:solidFill>
                <a:prstDash val="sysDot"/>
              </a:ln>
              <a:effectLst/>
            </c:spPr>
            <c:trendlineType val="power"/>
            <c:dispRSqr val="1"/>
            <c:dispEq val="1"/>
            <c:trendlineLbl>
              <c:layout>
                <c:manualLayout>
                  <c:x val="0.1227755905511811"/>
                  <c:y val="-0.11126481020650721"/>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Sheet1!$A$2:$A$7</c:f>
              <c:numCache>
                <c:formatCode>General</c:formatCode>
                <c:ptCount val="6"/>
                <c:pt idx="0">
                  <c:v>15</c:v>
                </c:pt>
                <c:pt idx="1">
                  <c:v>100</c:v>
                </c:pt>
                <c:pt idx="2">
                  <c:v>200</c:v>
                </c:pt>
                <c:pt idx="3">
                  <c:v>500</c:v>
                </c:pt>
                <c:pt idx="4">
                  <c:v>800</c:v>
                </c:pt>
                <c:pt idx="5">
                  <c:v>1000</c:v>
                </c:pt>
              </c:numCache>
            </c:numRef>
          </c:xVal>
          <c:yVal>
            <c:numRef>
              <c:f>Sheet1!$I$2:$I$7</c:f>
              <c:numCache>
                <c:formatCode>General</c:formatCode>
                <c:ptCount val="6"/>
                <c:pt idx="0">
                  <c:v>11.9</c:v>
                </c:pt>
                <c:pt idx="1">
                  <c:v>64</c:v>
                </c:pt>
                <c:pt idx="2">
                  <c:v>123</c:v>
                </c:pt>
                <c:pt idx="3">
                  <c:v>289</c:v>
                </c:pt>
                <c:pt idx="4">
                  <c:v>445</c:v>
                </c:pt>
                <c:pt idx="5">
                  <c:v>547</c:v>
                </c:pt>
              </c:numCache>
            </c:numRef>
          </c:yVal>
          <c:smooth val="0"/>
          <c:extLst xmlns:c16r2="http://schemas.microsoft.com/office/drawing/2015/06/chart">
            <c:ext xmlns:c16="http://schemas.microsoft.com/office/drawing/2014/chart" uri="{C3380CC4-5D6E-409C-BE32-E72D297353CC}">
              <c16:uniqueId val="{0000000A-C381-B140-BC11-A4EF1A37C215}"/>
            </c:ext>
          </c:extLst>
        </c:ser>
        <c:ser>
          <c:idx val="4"/>
          <c:order val="4"/>
          <c:tx>
            <c:v>1 psi area</c:v>
          </c:tx>
          <c:spPr>
            <a:ln w="25400" cap="rnd">
              <a:noFill/>
              <a:round/>
            </a:ln>
            <a:effectLst/>
          </c:spPr>
          <c:marker>
            <c:symbol val="triangle"/>
            <c:size val="10"/>
            <c:spPr>
              <a:solidFill>
                <a:srgbClr val="00B0F0"/>
              </a:solidFill>
              <a:ln w="9525">
                <a:noFill/>
              </a:ln>
              <a:effectLst/>
            </c:spPr>
          </c:marker>
          <c:trendline>
            <c:spPr>
              <a:ln w="19050" cap="rnd">
                <a:solidFill>
                  <a:schemeClr val="accent5"/>
                </a:solidFill>
                <a:prstDash val="sysDot"/>
              </a:ln>
              <a:effectLst/>
            </c:spPr>
            <c:trendlineType val="power"/>
            <c:dispRSqr val="1"/>
            <c:dispEq val="1"/>
            <c:trendlineLbl>
              <c:layout>
                <c:manualLayout>
                  <c:x val="0.11702772730331786"/>
                  <c:y val="-4.5649559872232952E-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Sheet1!$A$36:$A$41</c:f>
              <c:numCache>
                <c:formatCode>General</c:formatCode>
                <c:ptCount val="6"/>
                <c:pt idx="0">
                  <c:v>15</c:v>
                </c:pt>
                <c:pt idx="1">
                  <c:v>100</c:v>
                </c:pt>
                <c:pt idx="2">
                  <c:v>200</c:v>
                </c:pt>
                <c:pt idx="3">
                  <c:v>500</c:v>
                </c:pt>
                <c:pt idx="4">
                  <c:v>800</c:v>
                </c:pt>
                <c:pt idx="5">
                  <c:v>1000</c:v>
                </c:pt>
              </c:numCache>
            </c:numRef>
          </c:xVal>
          <c:yVal>
            <c:numRef>
              <c:f>Sheet1!$I$36:$I$41</c:f>
              <c:numCache>
                <c:formatCode>General</c:formatCode>
                <c:ptCount val="6"/>
                <c:pt idx="0">
                  <c:v>54</c:v>
                </c:pt>
                <c:pt idx="1">
                  <c:v>191</c:v>
                </c:pt>
                <c:pt idx="2">
                  <c:v>304</c:v>
                </c:pt>
                <c:pt idx="3">
                  <c:v>559</c:v>
                </c:pt>
                <c:pt idx="4">
                  <c:v>765</c:v>
                </c:pt>
                <c:pt idx="5">
                  <c:v>888</c:v>
                </c:pt>
              </c:numCache>
            </c:numRef>
          </c:yVal>
          <c:smooth val="0"/>
          <c:extLst xmlns:c16r2="http://schemas.microsoft.com/office/drawing/2015/06/chart">
            <c:ext xmlns:c16="http://schemas.microsoft.com/office/drawing/2014/chart" uri="{C3380CC4-5D6E-409C-BE32-E72D297353CC}">
              <c16:uniqueId val="{0000000C-C381-B140-BC11-A4EF1A37C215}"/>
            </c:ext>
          </c:extLst>
        </c:ser>
        <c:ser>
          <c:idx val="5"/>
          <c:order val="5"/>
          <c:tx>
            <c:v>Fire Ignition Area</c:v>
          </c:tx>
          <c:spPr>
            <a:ln w="25400" cap="rnd">
              <a:noFill/>
              <a:round/>
            </a:ln>
            <a:effectLst/>
          </c:spPr>
          <c:marker>
            <c:symbol val="circle"/>
            <c:size val="10"/>
            <c:spPr>
              <a:solidFill>
                <a:srgbClr val="FF0000"/>
              </a:solidFill>
              <a:ln w="9525">
                <a:noFill/>
              </a:ln>
              <a:effectLst/>
            </c:spPr>
          </c:marker>
          <c:trendline>
            <c:spPr>
              <a:ln w="19050" cap="rnd">
                <a:solidFill>
                  <a:srgbClr val="FF0000"/>
                </a:solidFill>
                <a:prstDash val="sysDot"/>
              </a:ln>
              <a:effectLst/>
            </c:spPr>
            <c:trendlineType val="poly"/>
            <c:order val="2"/>
            <c:dispRSqr val="1"/>
            <c:dispEq val="1"/>
            <c:trendlineLbl>
              <c:layout>
                <c:manualLayout>
                  <c:x val="0.1076309338247267"/>
                  <c:y val="-4.8365963118033282E-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Sheet1!$A$36:$A$41</c:f>
              <c:numCache>
                <c:formatCode>General</c:formatCode>
                <c:ptCount val="6"/>
                <c:pt idx="0">
                  <c:v>15</c:v>
                </c:pt>
                <c:pt idx="1">
                  <c:v>100</c:v>
                </c:pt>
                <c:pt idx="2">
                  <c:v>200</c:v>
                </c:pt>
                <c:pt idx="3">
                  <c:v>500</c:v>
                </c:pt>
                <c:pt idx="4">
                  <c:v>800</c:v>
                </c:pt>
                <c:pt idx="5">
                  <c:v>1000</c:v>
                </c:pt>
              </c:numCache>
            </c:numRef>
          </c:xVal>
          <c:yVal>
            <c:numRef>
              <c:f>Sheet1!$G$36:$G$41</c:f>
              <c:numCache>
                <c:formatCode>General</c:formatCode>
                <c:ptCount val="6"/>
                <c:pt idx="0">
                  <c:v>10.3</c:v>
                </c:pt>
                <c:pt idx="1">
                  <c:v>58.3</c:v>
                </c:pt>
                <c:pt idx="2">
                  <c:v>103</c:v>
                </c:pt>
                <c:pt idx="3">
                  <c:v>197</c:v>
                </c:pt>
                <c:pt idx="4">
                  <c:v>256</c:v>
                </c:pt>
                <c:pt idx="5">
                  <c:v>285</c:v>
                </c:pt>
              </c:numCache>
            </c:numRef>
          </c:yVal>
          <c:smooth val="0"/>
          <c:extLst xmlns:c16r2="http://schemas.microsoft.com/office/drawing/2015/06/chart">
            <c:ext xmlns:c16="http://schemas.microsoft.com/office/drawing/2014/chart" uri="{C3380CC4-5D6E-409C-BE32-E72D297353CC}">
              <c16:uniqueId val="{0000000E-C381-B140-BC11-A4EF1A37C215}"/>
            </c:ext>
          </c:extLst>
        </c:ser>
        <c:ser>
          <c:idx val="6"/>
          <c:order val="6"/>
          <c:tx>
            <c:v>Flash burn area</c:v>
          </c:tx>
          <c:spPr>
            <a:ln w="25400" cap="rnd">
              <a:noFill/>
              <a:round/>
            </a:ln>
            <a:effectLst/>
          </c:spPr>
          <c:marker>
            <c:symbol val="circle"/>
            <c:size val="10"/>
            <c:spPr>
              <a:solidFill>
                <a:schemeClr val="tx1"/>
              </a:solidFill>
              <a:ln w="9525">
                <a:solidFill>
                  <a:schemeClr val="accent1">
                    <a:lumMod val="60000"/>
                  </a:schemeClr>
                </a:solidFill>
              </a:ln>
              <a:effectLst/>
            </c:spPr>
          </c:marker>
          <c:trendline>
            <c:spPr>
              <a:ln w="19050" cap="rnd">
                <a:solidFill>
                  <a:schemeClr val="accent1">
                    <a:lumMod val="60000"/>
                  </a:schemeClr>
                </a:solidFill>
                <a:prstDash val="sysDot"/>
              </a:ln>
              <a:effectLst/>
            </c:spPr>
            <c:trendlineType val="power"/>
            <c:dispRSqr val="1"/>
            <c:dispEq val="1"/>
            <c:trendlineLbl>
              <c:layout>
                <c:manualLayout>
                  <c:x val="0.1227755905511811"/>
                  <c:y val="5.8107079185856482E-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Sheet1!$A$36:$A$41</c:f>
              <c:numCache>
                <c:formatCode>General</c:formatCode>
                <c:ptCount val="6"/>
                <c:pt idx="0">
                  <c:v>15</c:v>
                </c:pt>
                <c:pt idx="1">
                  <c:v>100</c:v>
                </c:pt>
                <c:pt idx="2">
                  <c:v>200</c:v>
                </c:pt>
                <c:pt idx="3">
                  <c:v>500</c:v>
                </c:pt>
                <c:pt idx="4">
                  <c:v>800</c:v>
                </c:pt>
                <c:pt idx="5">
                  <c:v>1000</c:v>
                </c:pt>
              </c:numCache>
            </c:numRef>
          </c:xVal>
          <c:yVal>
            <c:numRef>
              <c:f>Sheet1!$D$36:$D$41</c:f>
              <c:numCache>
                <c:formatCode>General</c:formatCode>
                <c:ptCount val="6"/>
                <c:pt idx="0">
                  <c:v>11.9</c:v>
                </c:pt>
                <c:pt idx="1">
                  <c:v>64.7</c:v>
                </c:pt>
                <c:pt idx="2">
                  <c:v>119</c:v>
                </c:pt>
                <c:pt idx="3">
                  <c:v>266</c:v>
                </c:pt>
                <c:pt idx="4">
                  <c:v>401</c:v>
                </c:pt>
                <c:pt idx="5">
                  <c:v>487</c:v>
                </c:pt>
              </c:numCache>
            </c:numRef>
          </c:yVal>
          <c:smooth val="0"/>
          <c:extLst xmlns:c16r2="http://schemas.microsoft.com/office/drawing/2015/06/chart">
            <c:ext xmlns:c16="http://schemas.microsoft.com/office/drawing/2014/chart" uri="{C3380CC4-5D6E-409C-BE32-E72D297353CC}">
              <c16:uniqueId val="{00000010-C381-B140-BC11-A4EF1A37C215}"/>
            </c:ext>
          </c:extLst>
        </c:ser>
        <c:dLbls>
          <c:showLegendKey val="0"/>
          <c:showVal val="0"/>
          <c:showCatName val="0"/>
          <c:showSerName val="0"/>
          <c:showPercent val="0"/>
          <c:showBubbleSize val="0"/>
        </c:dLbls>
        <c:axId val="-997370560"/>
        <c:axId val="-997359680"/>
      </c:scatterChart>
      <c:valAx>
        <c:axId val="-99737056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Weapon</a:t>
                </a:r>
                <a:r>
                  <a:rPr lang="en-US" baseline="0"/>
                  <a:t> Yield, kt</a:t>
                </a:r>
                <a:endParaRPr lang="en-US"/>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in"/>
        <c:minorTickMark val="none"/>
        <c:tickLblPos val="nextTo"/>
        <c:spPr>
          <a:noFill/>
          <a:ln w="25400"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7359680"/>
        <c:crosses val="autoZero"/>
        <c:crossBetween val="midCat"/>
        <c:majorUnit val="100"/>
      </c:valAx>
      <c:valAx>
        <c:axId val="-997359680"/>
        <c:scaling>
          <c:orientation val="minMax"/>
          <c:max val="1000"/>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Area affected, km</a:t>
                </a:r>
                <a:r>
                  <a:rPr lang="en-US" baseline="30000"/>
                  <a:t>2</a:t>
                </a:r>
              </a:p>
            </c:rich>
          </c:tx>
          <c:layout>
            <c:manualLayout>
              <c:xMode val="edge"/>
              <c:yMode val="edge"/>
              <c:x val="1.666669167024314E-2"/>
              <c:y val="0.3836592331104937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in"/>
        <c:minorTickMark val="in"/>
        <c:tickLblPos val="nextTo"/>
        <c:spPr>
          <a:noFill/>
          <a:ln w="25400"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997370560"/>
        <c:crosses val="autoZero"/>
        <c:crossBetween val="midCat"/>
        <c:majorUnit val="100"/>
        <c:minorUnit val="20"/>
      </c:valAx>
      <c:spPr>
        <a:noFill/>
        <a:ln>
          <a:noFill/>
        </a:ln>
        <a:effectLst/>
      </c:spPr>
    </c:plotArea>
    <c:legend>
      <c:legendPos val="r"/>
      <c:legendEntry>
        <c:idx val="7"/>
        <c:delete val="1"/>
      </c:legendEntry>
      <c:legendEntry>
        <c:idx val="8"/>
        <c:delete val="1"/>
      </c:legendEntry>
      <c:legendEntry>
        <c:idx val="9"/>
        <c:delete val="1"/>
      </c:legendEntry>
      <c:legendEntry>
        <c:idx val="10"/>
        <c:delete val="1"/>
      </c:legendEntry>
      <c:legendEntry>
        <c:idx val="11"/>
        <c:delete val="1"/>
      </c:legendEntry>
      <c:legendEntry>
        <c:idx val="12"/>
        <c:delete val="1"/>
      </c:legendEntry>
      <c:legendEntry>
        <c:idx val="13"/>
        <c:delete val="1"/>
      </c:legendEntry>
      <c:legendEntry>
        <c:idx val="14"/>
        <c:delete val="1"/>
      </c:legendEntry>
      <c:legendEntry>
        <c:idx val="15"/>
        <c:delete val="1"/>
      </c:legendEntry>
      <c:legendEntry>
        <c:idx val="16"/>
        <c:delete val="1"/>
      </c:legendEntry>
      <c:layout>
        <c:manualLayout>
          <c:xMode val="edge"/>
          <c:yMode val="edge"/>
          <c:x val="0.20832926063539625"/>
          <c:y val="5.5549212976121386E-2"/>
          <c:w val="0.24327882091661618"/>
          <c:h val="0.3036628565592036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516721489278786"/>
          <c:y val="4.5751626155426231E-2"/>
          <c:w val="0.48148148148148145"/>
          <c:h val="0.79520697167755994"/>
        </c:manualLayout>
      </c:layout>
      <c:scatterChart>
        <c:scatterStyle val="lineMarker"/>
        <c:varyColors val="0"/>
        <c:ser>
          <c:idx val="0"/>
          <c:order val="0"/>
          <c:tx>
            <c:v>Population based fuel loading</c:v>
          </c:tx>
          <c:spPr>
            <a:ln w="38100">
              <a:solidFill>
                <a:srgbClr val="000000"/>
              </a:solidFill>
              <a:prstDash val="solid"/>
            </a:ln>
          </c:spPr>
          <c:marker>
            <c:symbol val="diamond"/>
            <c:size val="3"/>
            <c:spPr>
              <a:solidFill>
                <a:srgbClr val="000080"/>
              </a:solidFill>
              <a:ln>
                <a:solidFill>
                  <a:srgbClr val="000080"/>
                </a:solidFill>
                <a:prstDash val="solid"/>
              </a:ln>
            </c:spPr>
          </c:marker>
          <c:xVal>
            <c:numRef>
              <c:f>Sheet1!$B$397:$B$406</c:f>
              <c:numCache>
                <c:formatCode>General</c:formatCode>
                <c:ptCount val="10"/>
                <c:pt idx="0">
                  <c:v>1000</c:v>
                </c:pt>
                <c:pt idx="1">
                  <c:v>2000</c:v>
                </c:pt>
                <c:pt idx="2" formatCode="0.00E+00">
                  <c:v>4000</c:v>
                </c:pt>
                <c:pt idx="3">
                  <c:v>6000</c:v>
                </c:pt>
                <c:pt idx="4">
                  <c:v>8000</c:v>
                </c:pt>
                <c:pt idx="5">
                  <c:v>10000</c:v>
                </c:pt>
                <c:pt idx="6">
                  <c:v>20000</c:v>
                </c:pt>
                <c:pt idx="7">
                  <c:v>40000</c:v>
                </c:pt>
                <c:pt idx="8">
                  <c:v>60000</c:v>
                </c:pt>
                <c:pt idx="9">
                  <c:v>80000</c:v>
                </c:pt>
              </c:numCache>
            </c:numRef>
          </c:xVal>
          <c:yVal>
            <c:numRef>
              <c:f>Sheet1!$C$397:$C$406</c:f>
              <c:numCache>
                <c:formatCode>General</c:formatCode>
                <c:ptCount val="10"/>
                <c:pt idx="0">
                  <c:v>1.1000000000000001</c:v>
                </c:pt>
                <c:pt idx="1">
                  <c:v>2.2000000000000002</c:v>
                </c:pt>
                <c:pt idx="2">
                  <c:v>4.4000000000000004</c:v>
                </c:pt>
                <c:pt idx="3">
                  <c:v>6.6</c:v>
                </c:pt>
                <c:pt idx="4">
                  <c:v>8.8000000000000007</c:v>
                </c:pt>
                <c:pt idx="5">
                  <c:v>11</c:v>
                </c:pt>
                <c:pt idx="6">
                  <c:v>22</c:v>
                </c:pt>
                <c:pt idx="7">
                  <c:v>44</c:v>
                </c:pt>
                <c:pt idx="8">
                  <c:v>66</c:v>
                </c:pt>
                <c:pt idx="9">
                  <c:v>88</c:v>
                </c:pt>
              </c:numCache>
            </c:numRef>
          </c:yVal>
          <c:smooth val="0"/>
          <c:extLst xmlns:c16r2="http://schemas.microsoft.com/office/drawing/2015/06/chart">
            <c:ext xmlns:c16="http://schemas.microsoft.com/office/drawing/2014/chart" uri="{C3380CC4-5D6E-409C-BE32-E72D297353CC}">
              <c16:uniqueId val="{00000000-789C-254B-9A5C-B77DFF970606}"/>
            </c:ext>
          </c:extLst>
        </c:ser>
        <c:ser>
          <c:idx val="1"/>
          <c:order val="1"/>
          <c:tx>
            <c:v>San Jose, Simonett</c:v>
          </c:tx>
          <c:spPr>
            <a:ln w="19050">
              <a:noFill/>
            </a:ln>
          </c:spPr>
          <c:marker>
            <c:symbol val="square"/>
            <c:size val="15"/>
            <c:spPr>
              <a:solidFill>
                <a:srgbClr val="FF00FF"/>
              </a:solidFill>
              <a:ln>
                <a:solidFill>
                  <a:srgbClr val="FF00FF"/>
                </a:solidFill>
                <a:prstDash val="solid"/>
              </a:ln>
            </c:spPr>
          </c:marker>
          <c:xVal>
            <c:numRef>
              <c:f>Sheet1!$E$412</c:f>
              <c:numCache>
                <c:formatCode>0.00E+00</c:formatCode>
                <c:ptCount val="1"/>
                <c:pt idx="0">
                  <c:v>1367.9260869565219</c:v>
                </c:pt>
              </c:numCache>
            </c:numRef>
          </c:xVal>
          <c:yVal>
            <c:numRef>
              <c:f>Sheet1!$D$412</c:f>
              <c:numCache>
                <c:formatCode>0.00E+00</c:formatCode>
                <c:ptCount val="1"/>
                <c:pt idx="0">
                  <c:v>1.3</c:v>
                </c:pt>
              </c:numCache>
            </c:numRef>
          </c:yVal>
          <c:smooth val="0"/>
          <c:extLst xmlns:c16r2="http://schemas.microsoft.com/office/drawing/2015/06/chart">
            <c:ext xmlns:c16="http://schemas.microsoft.com/office/drawing/2014/chart" uri="{C3380CC4-5D6E-409C-BE32-E72D297353CC}">
              <c16:uniqueId val="{00000001-789C-254B-9A5C-B77DFF970606}"/>
            </c:ext>
          </c:extLst>
        </c:ser>
        <c:ser>
          <c:idx val="3"/>
          <c:order val="2"/>
          <c:tx>
            <c:v>Hamburg, OTA</c:v>
          </c:tx>
          <c:spPr>
            <a:ln w="19050">
              <a:noFill/>
            </a:ln>
          </c:spPr>
          <c:marker>
            <c:symbol val="x"/>
            <c:size val="15"/>
            <c:spPr>
              <a:noFill/>
              <a:ln>
                <a:solidFill>
                  <a:srgbClr val="00FFFF"/>
                </a:solidFill>
                <a:prstDash val="solid"/>
              </a:ln>
            </c:spPr>
          </c:marker>
          <c:xVal>
            <c:numRef>
              <c:f>Sheet1!$A$424</c:f>
              <c:numCache>
                <c:formatCode>General</c:formatCode>
                <c:ptCount val="1"/>
                <c:pt idx="0">
                  <c:v>20000</c:v>
                </c:pt>
              </c:numCache>
            </c:numRef>
          </c:xVal>
          <c:yVal>
            <c:numRef>
              <c:f>Sheet1!$C$424</c:f>
              <c:numCache>
                <c:formatCode>General</c:formatCode>
                <c:ptCount val="1"/>
                <c:pt idx="0">
                  <c:v>15.603875134553281</c:v>
                </c:pt>
              </c:numCache>
            </c:numRef>
          </c:yVal>
          <c:smooth val="0"/>
          <c:extLst xmlns:c16r2="http://schemas.microsoft.com/office/drawing/2015/06/chart">
            <c:ext xmlns:c16="http://schemas.microsoft.com/office/drawing/2014/chart" uri="{C3380CC4-5D6E-409C-BE32-E72D297353CC}">
              <c16:uniqueId val="{00000002-789C-254B-9A5C-B77DFF970606}"/>
            </c:ext>
          </c:extLst>
        </c:ser>
        <c:ser>
          <c:idx val="4"/>
          <c:order val="3"/>
          <c:tx>
            <c:v>Hamburg, Ebert</c:v>
          </c:tx>
          <c:spPr>
            <a:ln w="19050">
              <a:noFill/>
            </a:ln>
          </c:spPr>
          <c:marker>
            <c:symbol val="star"/>
            <c:size val="15"/>
            <c:spPr>
              <a:noFill/>
              <a:ln>
                <a:solidFill>
                  <a:srgbClr val="800080"/>
                </a:solidFill>
                <a:prstDash val="solid"/>
              </a:ln>
            </c:spPr>
          </c:marker>
          <c:xVal>
            <c:numRef>
              <c:f>Sheet1!$A$424</c:f>
              <c:numCache>
                <c:formatCode>General</c:formatCode>
                <c:ptCount val="1"/>
                <c:pt idx="0">
                  <c:v>20000</c:v>
                </c:pt>
              </c:numCache>
            </c:numRef>
          </c:xVal>
          <c:yVal>
            <c:numRef>
              <c:f>Sheet1!$B$427</c:f>
              <c:numCache>
                <c:formatCode>General</c:formatCode>
                <c:ptCount val="1"/>
                <c:pt idx="0">
                  <c:v>32.308799999999998</c:v>
                </c:pt>
              </c:numCache>
            </c:numRef>
          </c:yVal>
          <c:smooth val="0"/>
          <c:extLst xmlns:c16r2="http://schemas.microsoft.com/office/drawing/2015/06/chart">
            <c:ext xmlns:c16="http://schemas.microsoft.com/office/drawing/2014/chart" uri="{C3380CC4-5D6E-409C-BE32-E72D297353CC}">
              <c16:uniqueId val="{00000003-789C-254B-9A5C-B77DFF970606}"/>
            </c:ext>
          </c:extLst>
        </c:ser>
        <c:ser>
          <c:idx val="5"/>
          <c:order val="4"/>
          <c:tx>
            <c:v>Hamburg, Scope</c:v>
          </c:tx>
          <c:spPr>
            <a:ln w="19050">
              <a:noFill/>
            </a:ln>
          </c:spPr>
          <c:marker>
            <c:symbol val="circle"/>
            <c:size val="15"/>
            <c:spPr>
              <a:solidFill>
                <a:srgbClr val="800000"/>
              </a:solidFill>
              <a:ln>
                <a:solidFill>
                  <a:srgbClr val="800000"/>
                </a:solidFill>
                <a:prstDash val="solid"/>
              </a:ln>
            </c:spPr>
          </c:marker>
          <c:xVal>
            <c:numRef>
              <c:f>Sheet1!$A$424</c:f>
              <c:numCache>
                <c:formatCode>General</c:formatCode>
                <c:ptCount val="1"/>
                <c:pt idx="0">
                  <c:v>20000</c:v>
                </c:pt>
              </c:numCache>
            </c:numRef>
          </c:xVal>
          <c:yVal>
            <c:numRef>
              <c:f>Sheet1!$C$429</c:f>
              <c:numCache>
                <c:formatCode>General</c:formatCode>
                <c:ptCount val="1"/>
                <c:pt idx="0">
                  <c:v>47</c:v>
                </c:pt>
              </c:numCache>
            </c:numRef>
          </c:yVal>
          <c:smooth val="0"/>
          <c:extLst xmlns:c16r2="http://schemas.microsoft.com/office/drawing/2015/06/chart">
            <c:ext xmlns:c16="http://schemas.microsoft.com/office/drawing/2014/chart" uri="{C3380CC4-5D6E-409C-BE32-E72D297353CC}">
              <c16:uniqueId val="{00000004-789C-254B-9A5C-B77DFF970606}"/>
            </c:ext>
          </c:extLst>
        </c:ser>
        <c:ser>
          <c:idx val="2"/>
          <c:order val="5"/>
          <c:tx>
            <c:v>U.S., Bush</c:v>
          </c:tx>
          <c:spPr>
            <a:ln w="19050">
              <a:noFill/>
            </a:ln>
          </c:spPr>
          <c:marker>
            <c:symbol val="triangle"/>
            <c:size val="15"/>
            <c:spPr>
              <a:solidFill>
                <a:srgbClr val="FFFF00"/>
              </a:solidFill>
              <a:ln>
                <a:solidFill>
                  <a:srgbClr val="FFFF00"/>
                </a:solidFill>
                <a:prstDash val="solid"/>
              </a:ln>
            </c:spPr>
          </c:marker>
          <c:xVal>
            <c:numRef>
              <c:f>Sheet1!$K$417:$K$422</c:f>
              <c:numCache>
                <c:formatCode>General</c:formatCode>
                <c:ptCount val="6"/>
                <c:pt idx="0">
                  <c:v>1460.9929078014184</c:v>
                </c:pt>
                <c:pt idx="1">
                  <c:v>900</c:v>
                </c:pt>
                <c:pt idx="2">
                  <c:v>796.61016949152543</c:v>
                </c:pt>
                <c:pt idx="3">
                  <c:v>1066.3265306122448</c:v>
                </c:pt>
                <c:pt idx="4">
                  <c:v>734.74801061007952</c:v>
                </c:pt>
                <c:pt idx="5">
                  <c:v>1443.5797665369651</c:v>
                </c:pt>
              </c:numCache>
            </c:numRef>
          </c:xVal>
          <c:yVal>
            <c:numRef>
              <c:f>Sheet1!$L$417:$L$422</c:f>
              <c:numCache>
                <c:formatCode>General</c:formatCode>
                <c:ptCount val="6"/>
                <c:pt idx="0">
                  <c:v>2.0699999999999998</c:v>
                </c:pt>
                <c:pt idx="1">
                  <c:v>1.61</c:v>
                </c:pt>
                <c:pt idx="2">
                  <c:v>1.4</c:v>
                </c:pt>
                <c:pt idx="3">
                  <c:v>1.94</c:v>
                </c:pt>
                <c:pt idx="4">
                  <c:v>1.52</c:v>
                </c:pt>
                <c:pt idx="5">
                  <c:v>2.13</c:v>
                </c:pt>
              </c:numCache>
            </c:numRef>
          </c:yVal>
          <c:smooth val="0"/>
          <c:extLst xmlns:c16r2="http://schemas.microsoft.com/office/drawing/2015/06/chart">
            <c:ext xmlns:c16="http://schemas.microsoft.com/office/drawing/2014/chart" uri="{C3380CC4-5D6E-409C-BE32-E72D297353CC}">
              <c16:uniqueId val="{00000005-789C-254B-9A5C-B77DFF970606}"/>
            </c:ext>
          </c:extLst>
        </c:ser>
        <c:ser>
          <c:idx val="6"/>
          <c:order val="6"/>
          <c:tx>
            <c:v>Bush linear fit</c:v>
          </c:tx>
          <c:spPr>
            <a:ln w="25400">
              <a:solidFill>
                <a:srgbClr val="008080"/>
              </a:solidFill>
              <a:prstDash val="sysDash"/>
            </a:ln>
          </c:spPr>
          <c:marker>
            <c:symbol val="none"/>
          </c:marker>
          <c:xVal>
            <c:numRef>
              <c:f>Sheet1!$B$396:$B$406</c:f>
              <c:numCache>
                <c:formatCode>General</c:formatCode>
                <c:ptCount val="11"/>
                <c:pt idx="0">
                  <c:v>700</c:v>
                </c:pt>
                <c:pt idx="1">
                  <c:v>1000</c:v>
                </c:pt>
                <c:pt idx="2">
                  <c:v>2000</c:v>
                </c:pt>
                <c:pt idx="3" formatCode="0.00E+00">
                  <c:v>4000</c:v>
                </c:pt>
                <c:pt idx="4">
                  <c:v>6000</c:v>
                </c:pt>
                <c:pt idx="5">
                  <c:v>8000</c:v>
                </c:pt>
                <c:pt idx="6">
                  <c:v>10000</c:v>
                </c:pt>
                <c:pt idx="7">
                  <c:v>20000</c:v>
                </c:pt>
                <c:pt idx="8">
                  <c:v>40000</c:v>
                </c:pt>
                <c:pt idx="9">
                  <c:v>60000</c:v>
                </c:pt>
                <c:pt idx="10">
                  <c:v>80000</c:v>
                </c:pt>
              </c:numCache>
            </c:numRef>
          </c:xVal>
          <c:yVal>
            <c:numRef>
              <c:f>Sheet1!$E$396:$E$406</c:f>
              <c:numCache>
                <c:formatCode>General</c:formatCode>
                <c:ptCount val="11"/>
                <c:pt idx="0">
                  <c:v>1.4356</c:v>
                </c:pt>
                <c:pt idx="1">
                  <c:v>1.7056</c:v>
                </c:pt>
                <c:pt idx="2">
                  <c:v>2.6055999999999999</c:v>
                </c:pt>
                <c:pt idx="3">
                  <c:v>4.4055999999999997</c:v>
                </c:pt>
                <c:pt idx="4">
                  <c:v>6.2055999999999996</c:v>
                </c:pt>
                <c:pt idx="5">
                  <c:v>8.0055999999999994</c:v>
                </c:pt>
                <c:pt idx="6">
                  <c:v>9.8056000000000001</c:v>
                </c:pt>
                <c:pt idx="7">
                  <c:v>18.805599999999998</c:v>
                </c:pt>
                <c:pt idx="8">
                  <c:v>36.805599999999998</c:v>
                </c:pt>
                <c:pt idx="9">
                  <c:v>54.805599999999998</c:v>
                </c:pt>
                <c:pt idx="10">
                  <c:v>72.805599999999998</c:v>
                </c:pt>
              </c:numCache>
            </c:numRef>
          </c:yVal>
          <c:smooth val="0"/>
          <c:extLst xmlns:c16r2="http://schemas.microsoft.com/office/drawing/2015/06/chart">
            <c:ext xmlns:c16="http://schemas.microsoft.com/office/drawing/2014/chart" uri="{C3380CC4-5D6E-409C-BE32-E72D297353CC}">
              <c16:uniqueId val="{00000006-789C-254B-9A5C-B77DFF970606}"/>
            </c:ext>
          </c:extLst>
        </c:ser>
        <c:ser>
          <c:idx val="7"/>
          <c:order val="7"/>
          <c:tx>
            <c:v>Washington DC, Frishcosy</c:v>
          </c:tx>
          <c:spPr>
            <a:ln>
              <a:noFill/>
            </a:ln>
          </c:spPr>
          <c:marker>
            <c:symbol val="triangle"/>
            <c:size val="6"/>
          </c:marker>
          <c:xVal>
            <c:numRef>
              <c:f>Sheet1!$I$396:$I$405</c:f>
              <c:numCache>
                <c:formatCode>0.00</c:formatCode>
                <c:ptCount val="10"/>
                <c:pt idx="0">
                  <c:v>9179.3570219966168</c:v>
                </c:pt>
                <c:pt idx="1">
                  <c:v>854.05405405405406</c:v>
                </c:pt>
                <c:pt idx="2">
                  <c:v>6718.1907571288102</c:v>
                </c:pt>
                <c:pt idx="3">
                  <c:v>2342.4951267056531</c:v>
                </c:pt>
                <c:pt idx="4">
                  <c:v>3071.6203703703704</c:v>
                </c:pt>
                <c:pt idx="5">
                  <c:v>2340.1891252955083</c:v>
                </c:pt>
                <c:pt idx="6">
                  <c:v>5400.1474675287845</c:v>
                </c:pt>
                <c:pt idx="7">
                  <c:v>1866.2420382165603</c:v>
                </c:pt>
                <c:pt idx="8">
                  <c:v>3093.8364779874214</c:v>
                </c:pt>
                <c:pt idx="9">
                  <c:v>3063.6986463741318</c:v>
                </c:pt>
              </c:numCache>
            </c:numRef>
          </c:xVal>
          <c:yVal>
            <c:numRef>
              <c:f>Sheet1!$J$396:$J$405</c:f>
              <c:numCache>
                <c:formatCode>General</c:formatCode>
                <c:ptCount val="10"/>
                <c:pt idx="0">
                  <c:v>2.9216018048505359</c:v>
                </c:pt>
                <c:pt idx="1">
                  <c:v>3.2432432432432434</c:v>
                </c:pt>
                <c:pt idx="2">
                  <c:v>3.2448377581120944</c:v>
                </c:pt>
                <c:pt idx="3">
                  <c:v>3.6675020885547203</c:v>
                </c:pt>
                <c:pt idx="4">
                  <c:v>3.0879629629629628</c:v>
                </c:pt>
                <c:pt idx="5">
                  <c:v>3.3530338849487786</c:v>
                </c:pt>
                <c:pt idx="6">
                  <c:v>2.8699449832681072</c:v>
                </c:pt>
                <c:pt idx="7">
                  <c:v>3.456003774475112</c:v>
                </c:pt>
                <c:pt idx="8">
                  <c:v>3.5429769392033541</c:v>
                </c:pt>
                <c:pt idx="9">
                  <c:v>3.1292226726406374</c:v>
                </c:pt>
              </c:numCache>
            </c:numRef>
          </c:yVal>
          <c:smooth val="0"/>
          <c:extLst xmlns:c16r2="http://schemas.microsoft.com/office/drawing/2015/06/chart">
            <c:ext xmlns:c16="http://schemas.microsoft.com/office/drawing/2014/chart" uri="{C3380CC4-5D6E-409C-BE32-E72D297353CC}">
              <c16:uniqueId val="{00000007-789C-254B-9A5C-B77DFF970606}"/>
            </c:ext>
          </c:extLst>
        </c:ser>
        <c:dLbls>
          <c:showLegendKey val="0"/>
          <c:showVal val="0"/>
          <c:showCatName val="0"/>
          <c:showSerName val="0"/>
          <c:showPercent val="0"/>
          <c:showBubbleSize val="0"/>
        </c:dLbls>
        <c:axId val="-997362400"/>
        <c:axId val="-997371648"/>
      </c:scatterChart>
      <c:valAx>
        <c:axId val="-997362400"/>
        <c:scaling>
          <c:logBase val="10"/>
          <c:orientation val="minMax"/>
          <c:min val="100"/>
        </c:scaling>
        <c:delete val="0"/>
        <c:axPos val="b"/>
        <c:title>
          <c:tx>
            <c:rich>
              <a:bodyPr/>
              <a:lstStyle/>
              <a:p>
                <a:pPr algn="ctr" rtl="1">
                  <a:defRPr sz="1600" b="1" i="0" u="none" strike="noStrike" baseline="0">
                    <a:solidFill>
                      <a:srgbClr val="000000"/>
                    </a:solidFill>
                    <a:latin typeface="Arial"/>
                    <a:ea typeface="Arial"/>
                    <a:cs typeface="Arial"/>
                  </a:defRPr>
                </a:pPr>
                <a:r>
                  <a:rPr lang="en-US" sz="1600" b="1" i="0" u="none" strike="noStrike" baseline="0">
                    <a:solidFill>
                      <a:srgbClr val="000000"/>
                    </a:solidFill>
                    <a:latin typeface="Arial" pitchFamily="2" charset="0"/>
                    <a:cs typeface="Arial" pitchFamily="2" charset="0"/>
                  </a:rPr>
                  <a:t>Population density ( km</a:t>
                </a:r>
                <a:r>
                  <a:rPr lang="en-US" sz="1600" b="1" i="0" u="none" strike="noStrike" baseline="30000">
                    <a:solidFill>
                      <a:srgbClr val="000000"/>
                    </a:solidFill>
                    <a:latin typeface="Arial" pitchFamily="2" charset="0"/>
                    <a:cs typeface="Arial" pitchFamily="2" charset="0"/>
                  </a:rPr>
                  <a:t>-2</a:t>
                </a:r>
                <a:r>
                  <a:rPr lang="en-US" sz="1600" b="1" i="0" u="none" strike="noStrike" baseline="0">
                    <a:solidFill>
                      <a:srgbClr val="000000"/>
                    </a:solidFill>
                    <a:latin typeface="Arial" pitchFamily="2" charset="0"/>
                    <a:cs typeface="Arial" pitchFamily="2" charset="0"/>
                  </a:rPr>
                  <a:t>)</a:t>
                </a:r>
              </a:p>
            </c:rich>
          </c:tx>
          <c:layout>
            <c:manualLayout>
              <c:xMode val="edge"/>
              <c:yMode val="edge"/>
              <c:x val="0.21037037037037037"/>
              <c:y val="0.91938997821350765"/>
            </c:manualLayout>
          </c:layout>
          <c:overlay val="0"/>
          <c:spPr>
            <a:noFill/>
            <a:ln w="25400">
              <a:noFill/>
            </a:ln>
          </c:spPr>
        </c:title>
        <c:numFmt formatCode="General" sourceLinked="1"/>
        <c:majorTickMark val="out"/>
        <c:minorTickMark val="out"/>
        <c:tickLblPos val="nextTo"/>
        <c:spPr>
          <a:ln w="38100">
            <a:solidFill>
              <a:srgbClr val="000000"/>
            </a:solidFill>
            <a:prstDash val="solid"/>
          </a:ln>
        </c:spPr>
        <c:txPr>
          <a:bodyPr rot="0" vert="horz"/>
          <a:lstStyle/>
          <a:p>
            <a:pPr>
              <a:defRPr sz="1600" b="1" i="0" u="none" strike="noStrike" baseline="0">
                <a:solidFill>
                  <a:srgbClr val="000000"/>
                </a:solidFill>
                <a:latin typeface="Arial"/>
                <a:ea typeface="Arial"/>
                <a:cs typeface="Arial"/>
              </a:defRPr>
            </a:pPr>
            <a:endParaRPr lang="en-US"/>
          </a:p>
        </c:txPr>
        <c:crossAx val="-997371648"/>
        <c:crosses val="autoZero"/>
        <c:crossBetween val="midCat"/>
      </c:valAx>
      <c:valAx>
        <c:axId val="-997371648"/>
        <c:scaling>
          <c:logBase val="10"/>
          <c:orientation val="minMax"/>
        </c:scaling>
        <c:delete val="0"/>
        <c:axPos val="l"/>
        <c:majorGridlines>
          <c:spPr>
            <a:ln w="3175">
              <a:solidFill>
                <a:srgbClr val="FFFFFF"/>
              </a:solidFill>
              <a:prstDash val="solid"/>
            </a:ln>
          </c:spPr>
        </c:majorGridlines>
        <c:title>
          <c:tx>
            <c:rich>
              <a:bodyPr/>
              <a:lstStyle/>
              <a:p>
                <a:pPr>
                  <a:defRPr sz="1600" b="1" i="0" u="none" strike="noStrike" baseline="0">
                    <a:solidFill>
                      <a:srgbClr val="000000"/>
                    </a:solidFill>
                    <a:latin typeface="Arial"/>
                    <a:ea typeface="Arial"/>
                    <a:cs typeface="Arial"/>
                  </a:defRPr>
                </a:pPr>
                <a:r>
                  <a:rPr lang="en-US" sz="1600" b="1" i="0" u="none" strike="noStrike" baseline="0">
                    <a:solidFill>
                      <a:srgbClr val="000000"/>
                    </a:solidFill>
                    <a:latin typeface="Arial" pitchFamily="2" charset="0"/>
                    <a:cs typeface="Arial" pitchFamily="2" charset="0"/>
                  </a:rPr>
                  <a:t>Fuel loading (g/cm</a:t>
                </a:r>
                <a:r>
                  <a:rPr lang="en-US" sz="1600" b="1" i="0" u="none" strike="noStrike" baseline="30000">
                    <a:solidFill>
                      <a:srgbClr val="000000"/>
                    </a:solidFill>
                    <a:latin typeface="Arial" pitchFamily="2" charset="0"/>
                    <a:cs typeface="Arial" pitchFamily="2" charset="0"/>
                  </a:rPr>
                  <a:t>2</a:t>
                </a:r>
                <a:r>
                  <a:rPr lang="en-US" sz="1600" b="1" i="0" u="none" strike="noStrike" baseline="0">
                    <a:solidFill>
                      <a:srgbClr val="000000"/>
                    </a:solidFill>
                    <a:latin typeface="Arial" pitchFamily="2" charset="0"/>
                    <a:cs typeface="Arial" pitchFamily="2" charset="0"/>
                  </a:rPr>
                  <a:t>)</a:t>
                </a:r>
              </a:p>
            </c:rich>
          </c:tx>
          <c:layout>
            <c:manualLayout>
              <c:xMode val="edge"/>
              <c:yMode val="edge"/>
              <c:x val="1.037037037037037E-2"/>
              <c:y val="0.27233115468409586"/>
            </c:manualLayout>
          </c:layout>
          <c:overlay val="0"/>
          <c:spPr>
            <a:noFill/>
            <a:ln w="25400">
              <a:noFill/>
            </a:ln>
          </c:spPr>
        </c:title>
        <c:numFmt formatCode="General" sourceLinked="1"/>
        <c:majorTickMark val="out"/>
        <c:minorTickMark val="in"/>
        <c:tickLblPos val="nextTo"/>
        <c:spPr>
          <a:ln w="38100">
            <a:solidFill>
              <a:srgbClr val="000000"/>
            </a:solidFill>
            <a:prstDash val="solid"/>
          </a:ln>
        </c:spPr>
        <c:txPr>
          <a:bodyPr rot="0" vert="horz"/>
          <a:lstStyle/>
          <a:p>
            <a:pPr>
              <a:defRPr sz="1600" b="1" i="0" u="none" strike="noStrike" baseline="0">
                <a:solidFill>
                  <a:srgbClr val="000000"/>
                </a:solidFill>
                <a:latin typeface="Arial"/>
                <a:ea typeface="Arial"/>
                <a:cs typeface="Arial"/>
              </a:defRPr>
            </a:pPr>
            <a:endParaRPr lang="en-US"/>
          </a:p>
        </c:txPr>
        <c:crossAx val="-997362400"/>
        <c:crossesAt val="100"/>
        <c:crossBetween val="midCat"/>
      </c:valAx>
      <c:spPr>
        <a:noFill/>
        <a:ln w="25400">
          <a:noFill/>
        </a:ln>
      </c:spPr>
    </c:plotArea>
    <c:legend>
      <c:legendPos val="r"/>
      <c:overlay val="0"/>
      <c:spPr>
        <a:solidFill>
          <a:srgbClr val="FFFFFF"/>
        </a:solidFill>
        <a:ln w="38100">
          <a:solidFill>
            <a:srgbClr val="000000"/>
          </a:solidFill>
          <a:prstDash val="solid"/>
        </a:ln>
      </c:spPr>
      <c:txPr>
        <a:bodyPr/>
        <a:lstStyle/>
        <a:p>
          <a:pPr>
            <a:defRPr sz="1285" b="1" i="0" u="none" strike="noStrike" baseline="0">
              <a:solidFill>
                <a:srgbClr val="000000"/>
              </a:solidFill>
              <a:latin typeface="Arial"/>
              <a:ea typeface="Arial"/>
              <a:cs typeface="Arial"/>
            </a:defRPr>
          </a:pPr>
          <a:endParaRPr lang="en-US"/>
        </a:p>
      </c:txPr>
    </c:legend>
    <c:plotVisOnly val="1"/>
    <c:dispBlanksAs val="gap"/>
    <c:showDLblsOverMax val="0"/>
  </c:chart>
  <c:spPr>
    <a:solidFill>
      <a:srgbClr val="FFFFFF"/>
    </a:solidFill>
    <a:ln w="6350">
      <a:noFill/>
    </a:ln>
  </c:spPr>
  <c:txPr>
    <a:bodyPr/>
    <a:lstStyle/>
    <a:p>
      <a:pPr>
        <a:defRPr sz="875" b="0" i="0" u="none" strike="noStrike" baseline="0">
          <a:solidFill>
            <a:srgbClr val="000000"/>
          </a:solidFill>
          <a:latin typeface="Verdana"/>
          <a:ea typeface="Verdana"/>
          <a:cs typeface="Verdana"/>
        </a:defRPr>
      </a:pPr>
      <a:endParaRPr lang="en-US"/>
    </a:p>
  </c:txPr>
  <c:externalData r:id="rId1">
    <c:autoUpdate val="0"/>
  </c:externalData>
  <c:userShapes r:id="rId2"/>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0.16667</cdr:x>
      <cdr:y>0.21414</cdr:y>
    </cdr:from>
    <cdr:to>
      <cdr:x>0.27778</cdr:x>
      <cdr:y>0.38476</cdr:y>
    </cdr:to>
    <cdr:sp macro="" textlink="">
      <cdr:nvSpPr>
        <cdr:cNvPr id="2" name="TextBox 1">
          <a:extLst xmlns:a="http://schemas.openxmlformats.org/drawingml/2006/main">
            <a:ext uri="{FF2B5EF4-FFF2-40B4-BE49-F238E27FC236}">
              <a16:creationId xmlns:a16="http://schemas.microsoft.com/office/drawing/2014/main" xmlns="" id="{03CDE37B-F9E1-6422-23DA-B3438EF53343}"/>
            </a:ext>
          </a:extLst>
        </cdr:cNvPr>
        <cdr:cNvSpPr txBox="1"/>
      </cdr:nvSpPr>
      <cdr:spPr>
        <a:xfrm xmlns:a="http://schemas.openxmlformats.org/drawingml/2006/main">
          <a:off x="1371601" y="1147688"/>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1" dirty="0"/>
            <a:t>11 t/person</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CF6FA8-3A77-7340-BC6D-8E0C116AFBA7}" type="datetimeFigureOut">
              <a:rPr lang="en-US" smtClean="0"/>
              <a:pPr/>
              <a:t>4/8/2024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414C3A-C213-8742-A1A7-B6A14F902522}" type="slidenum">
              <a:rPr lang="en-US" smtClean="0"/>
              <a:pPr/>
              <a:t>‹#›</a:t>
            </a:fld>
            <a:endParaRPr lang="en-US"/>
          </a:p>
        </p:txBody>
      </p:sp>
    </p:spTree>
    <p:extLst>
      <p:ext uri="{BB962C8B-B14F-4D97-AF65-F5344CB8AC3E}">
        <p14:creationId xmlns:p14="http://schemas.microsoft.com/office/powerpoint/2010/main" val="409652168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C414C3A-C213-8742-A1A7-B6A14F902522}" type="slidenum">
              <a:rPr lang="en-US" smtClean="0"/>
              <a:pPr/>
              <a:t>1</a:t>
            </a:fld>
            <a:endParaRPr lang="en-US" dirty="0"/>
          </a:p>
        </p:txBody>
      </p:sp>
    </p:spTree>
    <p:extLst>
      <p:ext uri="{BB962C8B-B14F-4D97-AF65-F5344CB8AC3E}">
        <p14:creationId xmlns:p14="http://schemas.microsoft.com/office/powerpoint/2010/main" val="1448703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Top down and bottom up studies show that over large areas the fuel loading scales with population. </a:t>
            </a:r>
            <a:r>
              <a:rPr lang="en-US" sz="1200" kern="1200" dirty="0" err="1">
                <a:solidFill>
                  <a:schemeClr val="tx1"/>
                </a:solidFill>
                <a:effectLst/>
                <a:latin typeface="+mn-lt"/>
                <a:ea typeface="+mn-ea"/>
                <a:cs typeface="+mn-cs"/>
              </a:rPr>
              <a:t>www.atmos-chem-phys.net</a:t>
            </a:r>
            <a:r>
              <a:rPr lang="en-US" sz="1200" kern="1200" dirty="0">
                <a:solidFill>
                  <a:schemeClr val="tx1"/>
                </a:solidFill>
                <a:effectLst/>
                <a:latin typeface="+mn-lt"/>
                <a:ea typeface="+mn-ea"/>
                <a:cs typeface="+mn-cs"/>
              </a:rPr>
              <a:t>/7/1973/2007/</a:t>
            </a:r>
          </a:p>
          <a:p>
            <a:endParaRPr lang="en-US" dirty="0"/>
          </a:p>
          <a:p>
            <a:r>
              <a:rPr lang="en-US" dirty="0"/>
              <a:t>We are trying a new approach for the U.S. in which we resolve every building with Zillow or satellite data to determine the fuel loads</a:t>
            </a:r>
          </a:p>
        </p:txBody>
      </p:sp>
      <p:sp>
        <p:nvSpPr>
          <p:cNvPr id="4" name="Slide Number Placeholder 3"/>
          <p:cNvSpPr>
            <a:spLocks noGrp="1"/>
          </p:cNvSpPr>
          <p:nvPr>
            <p:ph type="sldNum" sz="quarter" idx="5"/>
          </p:nvPr>
        </p:nvSpPr>
        <p:spPr/>
        <p:txBody>
          <a:bodyPr/>
          <a:lstStyle/>
          <a:p>
            <a:fld id="{5C414C3A-C213-8742-A1A7-B6A14F902522}" type="slidenum">
              <a:rPr lang="en-US" smtClean="0"/>
              <a:pPr/>
              <a:t>16</a:t>
            </a:fld>
            <a:endParaRPr lang="en-US"/>
          </a:p>
        </p:txBody>
      </p:sp>
    </p:spTree>
    <p:extLst>
      <p:ext uri="{BB962C8B-B14F-4D97-AF65-F5344CB8AC3E}">
        <p14:creationId xmlns:p14="http://schemas.microsoft.com/office/powerpoint/2010/main" val="6383630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Turco is NATO, Warsaw pact average</a:t>
            </a:r>
          </a:p>
          <a:p>
            <a:r>
              <a:rPr lang="en-US" dirty="0"/>
              <a:t>Frantz </a:t>
            </a:r>
            <a:r>
              <a:rPr lang="en-US" dirty="0" err="1"/>
              <a:t>ia</a:t>
            </a:r>
            <a:r>
              <a:rPr lang="en-US" dirty="0"/>
              <a:t> U.S. at 10 m</a:t>
            </a:r>
          </a:p>
        </p:txBody>
      </p:sp>
      <p:sp>
        <p:nvSpPr>
          <p:cNvPr id="4" name="Slide Number Placeholder 3"/>
          <p:cNvSpPr>
            <a:spLocks noGrp="1"/>
          </p:cNvSpPr>
          <p:nvPr>
            <p:ph type="sldNum" sz="quarter" idx="5"/>
          </p:nvPr>
        </p:nvSpPr>
        <p:spPr/>
        <p:txBody>
          <a:bodyPr/>
          <a:lstStyle/>
          <a:p>
            <a:fld id="{5C414C3A-C213-8742-A1A7-B6A14F902522}" type="slidenum">
              <a:rPr lang="en-US" smtClean="0"/>
              <a:pPr/>
              <a:t>18</a:t>
            </a:fld>
            <a:endParaRPr lang="en-US"/>
          </a:p>
        </p:txBody>
      </p:sp>
    </p:spTree>
    <p:extLst>
      <p:ext uri="{BB962C8B-B14F-4D97-AF65-F5344CB8AC3E}">
        <p14:creationId xmlns:p14="http://schemas.microsoft.com/office/powerpoint/2010/main" val="6702153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CDB78FC-6D5F-0F44-98F5-F91DC480A51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sz="2400" b="1" baseline="30000">
              <a:ea typeface="ＭＳ Ｐゴシック" charset="0"/>
              <a:cs typeface="ＭＳ Ｐゴシック" charset="0"/>
            </a:endParaRPr>
          </a:p>
        </p:txBody>
      </p:sp>
    </p:spTree>
    <p:extLst>
      <p:ext uri="{BB962C8B-B14F-4D97-AF65-F5344CB8AC3E}">
        <p14:creationId xmlns:p14="http://schemas.microsoft.com/office/powerpoint/2010/main" val="737335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CDB78FC-6D5F-0F44-98F5-F91DC480A51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sz="2400" b="1" baseline="30000">
              <a:ea typeface="ＭＳ Ｐゴシック" charset="0"/>
              <a:cs typeface="ＭＳ Ｐゴシック" charset="0"/>
            </a:endParaRPr>
          </a:p>
        </p:txBody>
      </p:sp>
    </p:spTree>
    <p:extLst>
      <p:ext uri="{BB962C8B-B14F-4D97-AF65-F5344CB8AC3E}">
        <p14:creationId xmlns:p14="http://schemas.microsoft.com/office/powerpoint/2010/main" val="4172933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"Climate and smoke: An appraisal of nuclear winter" (R. P. Turco, O.B. Toon, T. P. Ackerman, J. Pollack, and C. Sagan) Science, 247, 166-176 (1990).</a:t>
            </a:r>
          </a:p>
          <a:p>
            <a:pPr lvl="0"/>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Note new data are consistent with older 1980s studies.  However new lab data are needed especially for wood and lumber with high temperatures and low oxygen.</a:t>
            </a:r>
          </a:p>
        </p:txBody>
      </p:sp>
      <p:sp>
        <p:nvSpPr>
          <p:cNvPr id="4" name="Slide Number Placeholder 3"/>
          <p:cNvSpPr>
            <a:spLocks noGrp="1"/>
          </p:cNvSpPr>
          <p:nvPr>
            <p:ph type="sldNum" sz="quarter" idx="5"/>
          </p:nvPr>
        </p:nvSpPr>
        <p:spPr/>
        <p:txBody>
          <a:bodyPr/>
          <a:lstStyle/>
          <a:p>
            <a:fld id="{5C414C3A-C213-8742-A1A7-B6A14F902522}" type="slidenum">
              <a:rPr lang="en-US" smtClean="0"/>
              <a:pPr/>
              <a:t>23</a:t>
            </a:fld>
            <a:endParaRPr lang="en-US"/>
          </a:p>
        </p:txBody>
      </p:sp>
    </p:spTree>
    <p:extLst>
      <p:ext uri="{BB962C8B-B14F-4D97-AF65-F5344CB8AC3E}">
        <p14:creationId xmlns:p14="http://schemas.microsoft.com/office/powerpoint/2010/main" val="40531687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4A9A8B2-4520-5D48-8021-3FD2D2A31143}"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dirty="0" err="1">
                <a:solidFill>
                  <a:schemeClr val="bg1"/>
                </a:solidFill>
                <a:latin typeface="Arial" charset="0"/>
                <a:ea typeface="ＭＳ Ｐゴシック" charset="0"/>
                <a:cs typeface="ＭＳ Ｐゴシック" charset="0"/>
              </a:rPr>
              <a:t>Pyrocumulus</a:t>
            </a:r>
            <a:r>
              <a:rPr lang="en-US" sz="2400" b="1" dirty="0">
                <a:solidFill>
                  <a:schemeClr val="bg1"/>
                </a:solidFill>
                <a:latin typeface="Arial" charset="0"/>
                <a:ea typeface="ＭＳ Ｐゴシック" charset="0"/>
                <a:cs typeface="ＭＳ Ｐゴシック" charset="0"/>
              </a:rPr>
              <a:t> in Hiroshima about three hours after the explosion.  1000 time as much energy released in fires as from bomb</a:t>
            </a:r>
            <a:endParaRPr lang="en-US" sz="2000" dirty="0">
              <a:solidFill>
                <a:schemeClr val="bg1"/>
              </a:solidFill>
              <a:latin typeface="Verdana" charset="0"/>
              <a:ea typeface="ＭＳ Ｐゴシック" charset="0"/>
              <a:cs typeface="ＭＳ Ｐゴシック" charset="0"/>
            </a:endParaRPr>
          </a:p>
          <a:p>
            <a:pPr eaLnBrk="1" hangingPunct="1"/>
            <a:endParaRPr lang="en-US" sz="2400" b="1" dirty="0">
              <a:ea typeface="ＭＳ Ｐゴシック" charset="0"/>
              <a:cs typeface="ＭＳ Ｐゴシック" charset="0"/>
            </a:endParaRPr>
          </a:p>
        </p:txBody>
      </p:sp>
    </p:spTree>
    <p:extLst>
      <p:ext uri="{BB962C8B-B14F-4D97-AF65-F5344CB8AC3E}">
        <p14:creationId xmlns:p14="http://schemas.microsoft.com/office/powerpoint/2010/main" val="2738654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9B89CB7-7817-4D4D-9060-AC994DB135C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R.S. Norris, H.M. </a:t>
            </a:r>
            <a:r>
              <a:rPr lang="en-US" sz="1200" dirty="0" err="1"/>
              <a:t>Kristensen</a:t>
            </a:r>
            <a:r>
              <a:rPr lang="en-US" sz="1200" dirty="0"/>
              <a:t>, </a:t>
            </a:r>
            <a:r>
              <a:rPr lang="en-US" sz="1200" i="1" dirty="0"/>
              <a:t>Bull. Atom. Scientists</a:t>
            </a:r>
            <a:r>
              <a:rPr lang="en-US" sz="1200" dirty="0"/>
              <a:t>, </a:t>
            </a:r>
            <a:r>
              <a:rPr lang="en-US" sz="1200" b="1" dirty="0"/>
              <a:t>62 (4)</a:t>
            </a:r>
            <a:r>
              <a:rPr lang="en-US" sz="1200" dirty="0"/>
              <a:t>, 64 (2006).</a:t>
            </a:r>
            <a:endParaRPr lang="en-US" sz="1800" dirty="0"/>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192707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414C3A-C213-8742-A1A7-B6A14F902522}" type="slidenum">
              <a:rPr lang="en-US" smtClean="0"/>
              <a:pPr/>
              <a:t>5</a:t>
            </a:fld>
            <a:endParaRPr lang="en-US"/>
          </a:p>
        </p:txBody>
      </p:sp>
    </p:spTree>
    <p:extLst>
      <p:ext uri="{BB962C8B-B14F-4D97-AF65-F5344CB8AC3E}">
        <p14:creationId xmlns:p14="http://schemas.microsoft.com/office/powerpoint/2010/main" val="2859918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414C3A-C213-8742-A1A7-B6A14F902522}" type="slidenum">
              <a:rPr lang="en-US" smtClean="0"/>
              <a:pPr/>
              <a:t>6</a:t>
            </a:fld>
            <a:endParaRPr lang="en-US"/>
          </a:p>
        </p:txBody>
      </p:sp>
    </p:spTree>
    <p:extLst>
      <p:ext uri="{BB962C8B-B14F-4D97-AF65-F5344CB8AC3E}">
        <p14:creationId xmlns:p14="http://schemas.microsoft.com/office/powerpoint/2010/main" val="814490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414C3A-C213-8742-A1A7-B6A14F90252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7534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414C3A-C213-8742-A1A7-B6A14F902522}" type="slidenum">
              <a:rPr lang="en-US" smtClean="0"/>
              <a:pPr/>
              <a:t>9</a:t>
            </a:fld>
            <a:endParaRPr lang="en-US"/>
          </a:p>
        </p:txBody>
      </p:sp>
    </p:spTree>
    <p:extLst>
      <p:ext uri="{BB962C8B-B14F-4D97-AF65-F5344CB8AC3E}">
        <p14:creationId xmlns:p14="http://schemas.microsoft.com/office/powerpoint/2010/main" val="4147534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414C3A-C213-8742-A1A7-B6A14F902522}" type="slidenum">
              <a:rPr lang="en-US" smtClean="0"/>
              <a:pPr/>
              <a:t>10</a:t>
            </a:fld>
            <a:endParaRPr lang="en-US"/>
          </a:p>
        </p:txBody>
      </p:sp>
    </p:spTree>
    <p:extLst>
      <p:ext uri="{BB962C8B-B14F-4D97-AF65-F5344CB8AC3E}">
        <p14:creationId xmlns:p14="http://schemas.microsoft.com/office/powerpoint/2010/main" val="389234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414C3A-C213-8742-A1A7-B6A14F902522}" type="slidenum">
              <a:rPr lang="en-US" smtClean="0"/>
              <a:pPr/>
              <a:t>11</a:t>
            </a:fld>
            <a:endParaRPr lang="en-US"/>
          </a:p>
        </p:txBody>
      </p:sp>
    </p:spTree>
    <p:extLst>
      <p:ext uri="{BB962C8B-B14F-4D97-AF65-F5344CB8AC3E}">
        <p14:creationId xmlns:p14="http://schemas.microsoft.com/office/powerpoint/2010/main" val="16123769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414C3A-C213-8742-A1A7-B6A14F902522}" type="slidenum">
              <a:rPr lang="en-US" smtClean="0"/>
              <a:pPr/>
              <a:t>14</a:t>
            </a:fld>
            <a:endParaRPr lang="en-US"/>
          </a:p>
        </p:txBody>
      </p:sp>
    </p:spTree>
    <p:extLst>
      <p:ext uri="{BB962C8B-B14F-4D97-AF65-F5344CB8AC3E}">
        <p14:creationId xmlns:p14="http://schemas.microsoft.com/office/powerpoint/2010/main" val="3439037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CEA3BE9-C8FA-D14E-BA5F-2D948A8B79A4}" type="datetimeFigureOut">
              <a:rPr lang="en-US" smtClean="0"/>
              <a:pPr/>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F00C18-BE3C-BE4F-9645-C92E5EACA74B}" type="slidenum">
              <a:rPr lang="en-US" smtClean="0"/>
              <a:pPr/>
              <a:t>‹#›</a:t>
            </a:fld>
            <a:endParaRPr lang="en-US"/>
          </a:p>
        </p:txBody>
      </p:sp>
    </p:spTree>
    <p:extLst>
      <p:ext uri="{BB962C8B-B14F-4D97-AF65-F5344CB8AC3E}">
        <p14:creationId xmlns:p14="http://schemas.microsoft.com/office/powerpoint/2010/main" val="2100085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EA3BE9-C8FA-D14E-BA5F-2D948A8B79A4}" type="datetimeFigureOut">
              <a:rPr lang="en-US" smtClean="0"/>
              <a:pPr/>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F00C18-BE3C-BE4F-9645-C92E5EACA74B}" type="slidenum">
              <a:rPr lang="en-US" smtClean="0"/>
              <a:pPr/>
              <a:t>‹#›</a:t>
            </a:fld>
            <a:endParaRPr lang="en-US"/>
          </a:p>
        </p:txBody>
      </p:sp>
    </p:spTree>
    <p:extLst>
      <p:ext uri="{BB962C8B-B14F-4D97-AF65-F5344CB8AC3E}">
        <p14:creationId xmlns:p14="http://schemas.microsoft.com/office/powerpoint/2010/main" val="3754761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EA3BE9-C8FA-D14E-BA5F-2D948A8B79A4}" type="datetimeFigureOut">
              <a:rPr lang="en-US" smtClean="0"/>
              <a:pPr/>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F00C18-BE3C-BE4F-9645-C92E5EACA74B}" type="slidenum">
              <a:rPr lang="en-US" smtClean="0"/>
              <a:pPr/>
              <a:t>‹#›</a:t>
            </a:fld>
            <a:endParaRPr lang="en-US"/>
          </a:p>
        </p:txBody>
      </p:sp>
    </p:spTree>
    <p:extLst>
      <p:ext uri="{BB962C8B-B14F-4D97-AF65-F5344CB8AC3E}">
        <p14:creationId xmlns:p14="http://schemas.microsoft.com/office/powerpoint/2010/main" val="22974017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6DBA64-4997-058D-E0C4-0AE7845F1279}"/>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aa-ET"/>
          </a:p>
        </p:txBody>
      </p:sp>
      <p:sp>
        <p:nvSpPr>
          <p:cNvPr id="3" name="Subtitle 2">
            <a:extLst>
              <a:ext uri="{FF2B5EF4-FFF2-40B4-BE49-F238E27FC236}">
                <a16:creationId xmlns:a16="http://schemas.microsoft.com/office/drawing/2014/main" xmlns="" id="{47A8823A-97D0-9797-1691-A4AAAAF7FA8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aa-ET"/>
          </a:p>
        </p:txBody>
      </p:sp>
      <p:sp>
        <p:nvSpPr>
          <p:cNvPr id="4" name="Date Placeholder 3">
            <a:extLst>
              <a:ext uri="{FF2B5EF4-FFF2-40B4-BE49-F238E27FC236}">
                <a16:creationId xmlns:a16="http://schemas.microsoft.com/office/drawing/2014/main" xmlns="" id="{B11A8B25-0C23-B376-2CF4-71C2E815EE80}"/>
              </a:ext>
            </a:extLst>
          </p:cNvPr>
          <p:cNvSpPr>
            <a:spLocks noGrp="1"/>
          </p:cNvSpPr>
          <p:nvPr>
            <p:ph type="dt" sz="half" idx="10"/>
          </p:nvPr>
        </p:nvSpPr>
        <p:spPr/>
        <p:txBody>
          <a:bodyPr/>
          <a:lstStyle/>
          <a:p>
            <a:fld id="{8D0BD609-87F7-4F20-A2BA-09E770166D70}" type="datetimeFigureOut">
              <a:rPr lang="aa-ET" smtClean="0"/>
              <a:t>08/04/2024</a:t>
            </a:fld>
            <a:endParaRPr lang="aa-ET"/>
          </a:p>
        </p:txBody>
      </p:sp>
      <p:sp>
        <p:nvSpPr>
          <p:cNvPr id="5" name="Footer Placeholder 4">
            <a:extLst>
              <a:ext uri="{FF2B5EF4-FFF2-40B4-BE49-F238E27FC236}">
                <a16:creationId xmlns:a16="http://schemas.microsoft.com/office/drawing/2014/main" xmlns="" id="{9DEB8E2A-5799-97A9-2993-D8E3A131C02B}"/>
              </a:ext>
            </a:extLst>
          </p:cNvPr>
          <p:cNvSpPr>
            <a:spLocks noGrp="1"/>
          </p:cNvSpPr>
          <p:nvPr>
            <p:ph type="ftr" sz="quarter" idx="11"/>
          </p:nvPr>
        </p:nvSpPr>
        <p:spPr/>
        <p:txBody>
          <a:bodyPr/>
          <a:lstStyle/>
          <a:p>
            <a:endParaRPr lang="aa-ET"/>
          </a:p>
        </p:txBody>
      </p:sp>
      <p:sp>
        <p:nvSpPr>
          <p:cNvPr id="6" name="Slide Number Placeholder 5">
            <a:extLst>
              <a:ext uri="{FF2B5EF4-FFF2-40B4-BE49-F238E27FC236}">
                <a16:creationId xmlns:a16="http://schemas.microsoft.com/office/drawing/2014/main" xmlns="" id="{6EB704F4-90CD-C72C-6171-A495AF0DC302}"/>
              </a:ext>
            </a:extLst>
          </p:cNvPr>
          <p:cNvSpPr>
            <a:spLocks noGrp="1"/>
          </p:cNvSpPr>
          <p:nvPr>
            <p:ph type="sldNum" sz="quarter" idx="12"/>
          </p:nvPr>
        </p:nvSpPr>
        <p:spPr/>
        <p:txBody>
          <a:bodyPr/>
          <a:lstStyle/>
          <a:p>
            <a:fld id="{2C84FB9F-8481-46AE-B3F6-A53ACB3451C5}" type="slidenum">
              <a:rPr lang="aa-ET" smtClean="0"/>
              <a:t>‹#›</a:t>
            </a:fld>
            <a:endParaRPr lang="aa-ET"/>
          </a:p>
        </p:txBody>
      </p:sp>
    </p:spTree>
    <p:extLst>
      <p:ext uri="{BB962C8B-B14F-4D97-AF65-F5344CB8AC3E}">
        <p14:creationId xmlns:p14="http://schemas.microsoft.com/office/powerpoint/2010/main" val="1256287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55E414-7329-D668-1CB4-83C6063F9D83}"/>
              </a:ext>
            </a:extLst>
          </p:cNvPr>
          <p:cNvSpPr>
            <a:spLocks noGrp="1"/>
          </p:cNvSpPr>
          <p:nvPr>
            <p:ph type="title"/>
          </p:nvPr>
        </p:nvSpPr>
        <p:spPr/>
        <p:txBody>
          <a:bodyPr/>
          <a:lstStyle/>
          <a:p>
            <a:r>
              <a:rPr lang="en-US"/>
              <a:t>Click to edit Master title style</a:t>
            </a:r>
            <a:endParaRPr lang="aa-ET"/>
          </a:p>
        </p:txBody>
      </p:sp>
      <p:sp>
        <p:nvSpPr>
          <p:cNvPr id="3" name="Content Placeholder 2">
            <a:extLst>
              <a:ext uri="{FF2B5EF4-FFF2-40B4-BE49-F238E27FC236}">
                <a16:creationId xmlns:a16="http://schemas.microsoft.com/office/drawing/2014/main" xmlns="" id="{A71220DA-D056-B074-DF73-4981CAC8A6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a-ET"/>
          </a:p>
        </p:txBody>
      </p:sp>
      <p:sp>
        <p:nvSpPr>
          <p:cNvPr id="4" name="Date Placeholder 3">
            <a:extLst>
              <a:ext uri="{FF2B5EF4-FFF2-40B4-BE49-F238E27FC236}">
                <a16:creationId xmlns:a16="http://schemas.microsoft.com/office/drawing/2014/main" xmlns="" id="{386A2589-57DD-43D8-B76C-2C3405CB9000}"/>
              </a:ext>
            </a:extLst>
          </p:cNvPr>
          <p:cNvSpPr>
            <a:spLocks noGrp="1"/>
          </p:cNvSpPr>
          <p:nvPr>
            <p:ph type="dt" sz="half" idx="10"/>
          </p:nvPr>
        </p:nvSpPr>
        <p:spPr/>
        <p:txBody>
          <a:bodyPr/>
          <a:lstStyle/>
          <a:p>
            <a:fld id="{8D0BD609-87F7-4F20-A2BA-09E770166D70}" type="datetimeFigureOut">
              <a:rPr lang="aa-ET" smtClean="0"/>
              <a:t>08/04/2024</a:t>
            </a:fld>
            <a:endParaRPr lang="aa-ET"/>
          </a:p>
        </p:txBody>
      </p:sp>
      <p:sp>
        <p:nvSpPr>
          <p:cNvPr id="5" name="Footer Placeholder 4">
            <a:extLst>
              <a:ext uri="{FF2B5EF4-FFF2-40B4-BE49-F238E27FC236}">
                <a16:creationId xmlns:a16="http://schemas.microsoft.com/office/drawing/2014/main" xmlns="" id="{A1F8867F-0B75-CFF3-F628-673393419D19}"/>
              </a:ext>
            </a:extLst>
          </p:cNvPr>
          <p:cNvSpPr>
            <a:spLocks noGrp="1"/>
          </p:cNvSpPr>
          <p:nvPr>
            <p:ph type="ftr" sz="quarter" idx="11"/>
          </p:nvPr>
        </p:nvSpPr>
        <p:spPr/>
        <p:txBody>
          <a:bodyPr/>
          <a:lstStyle/>
          <a:p>
            <a:endParaRPr lang="aa-ET"/>
          </a:p>
        </p:txBody>
      </p:sp>
      <p:sp>
        <p:nvSpPr>
          <p:cNvPr id="6" name="Slide Number Placeholder 5">
            <a:extLst>
              <a:ext uri="{FF2B5EF4-FFF2-40B4-BE49-F238E27FC236}">
                <a16:creationId xmlns:a16="http://schemas.microsoft.com/office/drawing/2014/main" xmlns="" id="{2D15AF40-D551-31A3-DCFC-9EDA9E604F42}"/>
              </a:ext>
            </a:extLst>
          </p:cNvPr>
          <p:cNvSpPr>
            <a:spLocks noGrp="1"/>
          </p:cNvSpPr>
          <p:nvPr>
            <p:ph type="sldNum" sz="quarter" idx="12"/>
          </p:nvPr>
        </p:nvSpPr>
        <p:spPr/>
        <p:txBody>
          <a:bodyPr/>
          <a:lstStyle/>
          <a:p>
            <a:fld id="{2C84FB9F-8481-46AE-B3F6-A53ACB3451C5}" type="slidenum">
              <a:rPr lang="aa-ET" smtClean="0"/>
              <a:t>‹#›</a:t>
            </a:fld>
            <a:endParaRPr lang="aa-ET"/>
          </a:p>
        </p:txBody>
      </p:sp>
    </p:spTree>
    <p:extLst>
      <p:ext uri="{BB962C8B-B14F-4D97-AF65-F5344CB8AC3E}">
        <p14:creationId xmlns:p14="http://schemas.microsoft.com/office/powerpoint/2010/main" val="33886565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491C93-CAC2-15EF-79F9-453891772E8D}"/>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aa-ET"/>
          </a:p>
        </p:txBody>
      </p:sp>
      <p:sp>
        <p:nvSpPr>
          <p:cNvPr id="3" name="Text Placeholder 2">
            <a:extLst>
              <a:ext uri="{FF2B5EF4-FFF2-40B4-BE49-F238E27FC236}">
                <a16:creationId xmlns:a16="http://schemas.microsoft.com/office/drawing/2014/main" xmlns="" id="{031F45A2-EA82-3C7E-0C49-BA77D97145F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1788FCE7-2502-C3A6-7B26-060A8327674B}"/>
              </a:ext>
            </a:extLst>
          </p:cNvPr>
          <p:cNvSpPr>
            <a:spLocks noGrp="1"/>
          </p:cNvSpPr>
          <p:nvPr>
            <p:ph type="dt" sz="half" idx="10"/>
          </p:nvPr>
        </p:nvSpPr>
        <p:spPr/>
        <p:txBody>
          <a:bodyPr/>
          <a:lstStyle/>
          <a:p>
            <a:fld id="{8D0BD609-87F7-4F20-A2BA-09E770166D70}" type="datetimeFigureOut">
              <a:rPr lang="aa-ET" smtClean="0"/>
              <a:t>08/04/2024</a:t>
            </a:fld>
            <a:endParaRPr lang="aa-ET"/>
          </a:p>
        </p:txBody>
      </p:sp>
      <p:sp>
        <p:nvSpPr>
          <p:cNvPr id="5" name="Footer Placeholder 4">
            <a:extLst>
              <a:ext uri="{FF2B5EF4-FFF2-40B4-BE49-F238E27FC236}">
                <a16:creationId xmlns:a16="http://schemas.microsoft.com/office/drawing/2014/main" xmlns="" id="{82F9248A-A386-7893-921B-5678C79C47C5}"/>
              </a:ext>
            </a:extLst>
          </p:cNvPr>
          <p:cNvSpPr>
            <a:spLocks noGrp="1"/>
          </p:cNvSpPr>
          <p:nvPr>
            <p:ph type="ftr" sz="quarter" idx="11"/>
          </p:nvPr>
        </p:nvSpPr>
        <p:spPr/>
        <p:txBody>
          <a:bodyPr/>
          <a:lstStyle/>
          <a:p>
            <a:endParaRPr lang="aa-ET"/>
          </a:p>
        </p:txBody>
      </p:sp>
      <p:sp>
        <p:nvSpPr>
          <p:cNvPr id="6" name="Slide Number Placeholder 5">
            <a:extLst>
              <a:ext uri="{FF2B5EF4-FFF2-40B4-BE49-F238E27FC236}">
                <a16:creationId xmlns:a16="http://schemas.microsoft.com/office/drawing/2014/main" xmlns="" id="{B05FF3CA-F783-3EFE-7C7E-87909EA020CA}"/>
              </a:ext>
            </a:extLst>
          </p:cNvPr>
          <p:cNvSpPr>
            <a:spLocks noGrp="1"/>
          </p:cNvSpPr>
          <p:nvPr>
            <p:ph type="sldNum" sz="quarter" idx="12"/>
          </p:nvPr>
        </p:nvSpPr>
        <p:spPr/>
        <p:txBody>
          <a:bodyPr/>
          <a:lstStyle/>
          <a:p>
            <a:fld id="{2C84FB9F-8481-46AE-B3F6-A53ACB3451C5}" type="slidenum">
              <a:rPr lang="aa-ET" smtClean="0"/>
              <a:t>‹#›</a:t>
            </a:fld>
            <a:endParaRPr lang="aa-ET"/>
          </a:p>
        </p:txBody>
      </p:sp>
    </p:spTree>
    <p:extLst>
      <p:ext uri="{BB962C8B-B14F-4D97-AF65-F5344CB8AC3E}">
        <p14:creationId xmlns:p14="http://schemas.microsoft.com/office/powerpoint/2010/main" val="34023610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E2A599-6FAF-02F5-E531-BA908F82593B}"/>
              </a:ext>
            </a:extLst>
          </p:cNvPr>
          <p:cNvSpPr>
            <a:spLocks noGrp="1"/>
          </p:cNvSpPr>
          <p:nvPr>
            <p:ph type="title"/>
          </p:nvPr>
        </p:nvSpPr>
        <p:spPr/>
        <p:txBody>
          <a:bodyPr/>
          <a:lstStyle/>
          <a:p>
            <a:r>
              <a:rPr lang="en-US"/>
              <a:t>Click to edit Master title style</a:t>
            </a:r>
            <a:endParaRPr lang="aa-ET"/>
          </a:p>
        </p:txBody>
      </p:sp>
      <p:sp>
        <p:nvSpPr>
          <p:cNvPr id="3" name="Content Placeholder 2">
            <a:extLst>
              <a:ext uri="{FF2B5EF4-FFF2-40B4-BE49-F238E27FC236}">
                <a16:creationId xmlns:a16="http://schemas.microsoft.com/office/drawing/2014/main" xmlns="" id="{90E3FB4C-02B6-770F-2B9A-F8D0104C30D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a-ET"/>
          </a:p>
        </p:txBody>
      </p:sp>
      <p:sp>
        <p:nvSpPr>
          <p:cNvPr id="4" name="Content Placeholder 3">
            <a:extLst>
              <a:ext uri="{FF2B5EF4-FFF2-40B4-BE49-F238E27FC236}">
                <a16:creationId xmlns:a16="http://schemas.microsoft.com/office/drawing/2014/main" xmlns="" id="{955BD762-0E19-E18C-18A2-1750D970C6F1}"/>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a-ET"/>
          </a:p>
        </p:txBody>
      </p:sp>
      <p:sp>
        <p:nvSpPr>
          <p:cNvPr id="5" name="Date Placeholder 4">
            <a:extLst>
              <a:ext uri="{FF2B5EF4-FFF2-40B4-BE49-F238E27FC236}">
                <a16:creationId xmlns:a16="http://schemas.microsoft.com/office/drawing/2014/main" xmlns="" id="{CD3401BB-8DB4-0F00-20C0-99930941936C}"/>
              </a:ext>
            </a:extLst>
          </p:cNvPr>
          <p:cNvSpPr>
            <a:spLocks noGrp="1"/>
          </p:cNvSpPr>
          <p:nvPr>
            <p:ph type="dt" sz="half" idx="10"/>
          </p:nvPr>
        </p:nvSpPr>
        <p:spPr/>
        <p:txBody>
          <a:bodyPr/>
          <a:lstStyle/>
          <a:p>
            <a:fld id="{8D0BD609-87F7-4F20-A2BA-09E770166D70}" type="datetimeFigureOut">
              <a:rPr lang="aa-ET" smtClean="0"/>
              <a:t>08/04/2024</a:t>
            </a:fld>
            <a:endParaRPr lang="aa-ET"/>
          </a:p>
        </p:txBody>
      </p:sp>
      <p:sp>
        <p:nvSpPr>
          <p:cNvPr id="6" name="Footer Placeholder 5">
            <a:extLst>
              <a:ext uri="{FF2B5EF4-FFF2-40B4-BE49-F238E27FC236}">
                <a16:creationId xmlns:a16="http://schemas.microsoft.com/office/drawing/2014/main" xmlns="" id="{A6FDFC99-674B-1C98-9A16-8D6232D8B4B9}"/>
              </a:ext>
            </a:extLst>
          </p:cNvPr>
          <p:cNvSpPr>
            <a:spLocks noGrp="1"/>
          </p:cNvSpPr>
          <p:nvPr>
            <p:ph type="ftr" sz="quarter" idx="11"/>
          </p:nvPr>
        </p:nvSpPr>
        <p:spPr/>
        <p:txBody>
          <a:bodyPr/>
          <a:lstStyle/>
          <a:p>
            <a:endParaRPr lang="aa-ET"/>
          </a:p>
        </p:txBody>
      </p:sp>
      <p:sp>
        <p:nvSpPr>
          <p:cNvPr id="7" name="Slide Number Placeholder 6">
            <a:extLst>
              <a:ext uri="{FF2B5EF4-FFF2-40B4-BE49-F238E27FC236}">
                <a16:creationId xmlns:a16="http://schemas.microsoft.com/office/drawing/2014/main" xmlns="" id="{9A51E25B-6D6C-F440-5ABC-06B58F3DA072}"/>
              </a:ext>
            </a:extLst>
          </p:cNvPr>
          <p:cNvSpPr>
            <a:spLocks noGrp="1"/>
          </p:cNvSpPr>
          <p:nvPr>
            <p:ph type="sldNum" sz="quarter" idx="12"/>
          </p:nvPr>
        </p:nvSpPr>
        <p:spPr/>
        <p:txBody>
          <a:bodyPr/>
          <a:lstStyle/>
          <a:p>
            <a:fld id="{2C84FB9F-8481-46AE-B3F6-A53ACB3451C5}" type="slidenum">
              <a:rPr lang="aa-ET" smtClean="0"/>
              <a:t>‹#›</a:t>
            </a:fld>
            <a:endParaRPr lang="aa-ET"/>
          </a:p>
        </p:txBody>
      </p:sp>
    </p:spTree>
    <p:extLst>
      <p:ext uri="{BB962C8B-B14F-4D97-AF65-F5344CB8AC3E}">
        <p14:creationId xmlns:p14="http://schemas.microsoft.com/office/powerpoint/2010/main" val="17415720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1893DB-DF19-E5F8-4E3F-4772E5E07838}"/>
              </a:ext>
            </a:extLst>
          </p:cNvPr>
          <p:cNvSpPr>
            <a:spLocks noGrp="1"/>
          </p:cNvSpPr>
          <p:nvPr>
            <p:ph type="title"/>
          </p:nvPr>
        </p:nvSpPr>
        <p:spPr>
          <a:xfrm>
            <a:off x="629841" y="365126"/>
            <a:ext cx="7886700" cy="1325563"/>
          </a:xfrm>
        </p:spPr>
        <p:txBody>
          <a:bodyPr/>
          <a:lstStyle/>
          <a:p>
            <a:r>
              <a:rPr lang="en-US"/>
              <a:t>Click to edit Master title style</a:t>
            </a:r>
            <a:endParaRPr lang="aa-ET"/>
          </a:p>
        </p:txBody>
      </p:sp>
      <p:sp>
        <p:nvSpPr>
          <p:cNvPr id="3" name="Text Placeholder 2">
            <a:extLst>
              <a:ext uri="{FF2B5EF4-FFF2-40B4-BE49-F238E27FC236}">
                <a16:creationId xmlns:a16="http://schemas.microsoft.com/office/drawing/2014/main" xmlns="" id="{8ADF4ABB-D32D-6609-64AB-D462B90BAE10}"/>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DF93A658-5EFA-9356-A489-55672CE61D0F}"/>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a-ET"/>
          </a:p>
        </p:txBody>
      </p:sp>
      <p:sp>
        <p:nvSpPr>
          <p:cNvPr id="5" name="Text Placeholder 4">
            <a:extLst>
              <a:ext uri="{FF2B5EF4-FFF2-40B4-BE49-F238E27FC236}">
                <a16:creationId xmlns:a16="http://schemas.microsoft.com/office/drawing/2014/main" xmlns="" id="{F96B837E-F6EB-812D-5679-4CE3243AAEDF}"/>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65DAD6B-AF84-A590-3E15-ED8CFA1D539C}"/>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a-ET"/>
          </a:p>
        </p:txBody>
      </p:sp>
      <p:sp>
        <p:nvSpPr>
          <p:cNvPr id="7" name="Date Placeholder 6">
            <a:extLst>
              <a:ext uri="{FF2B5EF4-FFF2-40B4-BE49-F238E27FC236}">
                <a16:creationId xmlns:a16="http://schemas.microsoft.com/office/drawing/2014/main" xmlns="" id="{BACAD7DC-A081-578B-D2CC-D94BCB72DA73}"/>
              </a:ext>
            </a:extLst>
          </p:cNvPr>
          <p:cNvSpPr>
            <a:spLocks noGrp="1"/>
          </p:cNvSpPr>
          <p:nvPr>
            <p:ph type="dt" sz="half" idx="10"/>
          </p:nvPr>
        </p:nvSpPr>
        <p:spPr/>
        <p:txBody>
          <a:bodyPr/>
          <a:lstStyle/>
          <a:p>
            <a:fld id="{8D0BD609-87F7-4F20-A2BA-09E770166D70}" type="datetimeFigureOut">
              <a:rPr lang="aa-ET" smtClean="0"/>
              <a:t>08/04/2024</a:t>
            </a:fld>
            <a:endParaRPr lang="aa-ET"/>
          </a:p>
        </p:txBody>
      </p:sp>
      <p:sp>
        <p:nvSpPr>
          <p:cNvPr id="8" name="Footer Placeholder 7">
            <a:extLst>
              <a:ext uri="{FF2B5EF4-FFF2-40B4-BE49-F238E27FC236}">
                <a16:creationId xmlns:a16="http://schemas.microsoft.com/office/drawing/2014/main" xmlns="" id="{E0D07366-1148-9E0F-4154-C56964558911}"/>
              </a:ext>
            </a:extLst>
          </p:cNvPr>
          <p:cNvSpPr>
            <a:spLocks noGrp="1"/>
          </p:cNvSpPr>
          <p:nvPr>
            <p:ph type="ftr" sz="quarter" idx="11"/>
          </p:nvPr>
        </p:nvSpPr>
        <p:spPr/>
        <p:txBody>
          <a:bodyPr/>
          <a:lstStyle/>
          <a:p>
            <a:endParaRPr lang="aa-ET"/>
          </a:p>
        </p:txBody>
      </p:sp>
      <p:sp>
        <p:nvSpPr>
          <p:cNvPr id="9" name="Slide Number Placeholder 8">
            <a:extLst>
              <a:ext uri="{FF2B5EF4-FFF2-40B4-BE49-F238E27FC236}">
                <a16:creationId xmlns:a16="http://schemas.microsoft.com/office/drawing/2014/main" xmlns="" id="{0A1ED4EF-712C-22EA-5217-903F896992BC}"/>
              </a:ext>
            </a:extLst>
          </p:cNvPr>
          <p:cNvSpPr>
            <a:spLocks noGrp="1"/>
          </p:cNvSpPr>
          <p:nvPr>
            <p:ph type="sldNum" sz="quarter" idx="12"/>
          </p:nvPr>
        </p:nvSpPr>
        <p:spPr/>
        <p:txBody>
          <a:bodyPr/>
          <a:lstStyle/>
          <a:p>
            <a:fld id="{2C84FB9F-8481-46AE-B3F6-A53ACB3451C5}" type="slidenum">
              <a:rPr lang="aa-ET" smtClean="0"/>
              <a:t>‹#›</a:t>
            </a:fld>
            <a:endParaRPr lang="aa-ET"/>
          </a:p>
        </p:txBody>
      </p:sp>
    </p:spTree>
    <p:extLst>
      <p:ext uri="{BB962C8B-B14F-4D97-AF65-F5344CB8AC3E}">
        <p14:creationId xmlns:p14="http://schemas.microsoft.com/office/powerpoint/2010/main" val="31303846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4AA643-7B49-A840-365B-692748D6902C}"/>
              </a:ext>
            </a:extLst>
          </p:cNvPr>
          <p:cNvSpPr>
            <a:spLocks noGrp="1"/>
          </p:cNvSpPr>
          <p:nvPr>
            <p:ph type="title"/>
          </p:nvPr>
        </p:nvSpPr>
        <p:spPr/>
        <p:txBody>
          <a:bodyPr/>
          <a:lstStyle/>
          <a:p>
            <a:r>
              <a:rPr lang="en-US"/>
              <a:t>Click to edit Master title style</a:t>
            </a:r>
            <a:endParaRPr lang="aa-ET"/>
          </a:p>
        </p:txBody>
      </p:sp>
      <p:sp>
        <p:nvSpPr>
          <p:cNvPr id="3" name="Date Placeholder 2">
            <a:extLst>
              <a:ext uri="{FF2B5EF4-FFF2-40B4-BE49-F238E27FC236}">
                <a16:creationId xmlns:a16="http://schemas.microsoft.com/office/drawing/2014/main" xmlns="" id="{9A8AE85F-C0FB-30AE-422A-4046BD82B42F}"/>
              </a:ext>
            </a:extLst>
          </p:cNvPr>
          <p:cNvSpPr>
            <a:spLocks noGrp="1"/>
          </p:cNvSpPr>
          <p:nvPr>
            <p:ph type="dt" sz="half" idx="10"/>
          </p:nvPr>
        </p:nvSpPr>
        <p:spPr/>
        <p:txBody>
          <a:bodyPr/>
          <a:lstStyle/>
          <a:p>
            <a:fld id="{8D0BD609-87F7-4F20-A2BA-09E770166D70}" type="datetimeFigureOut">
              <a:rPr lang="aa-ET" smtClean="0"/>
              <a:t>08/04/2024</a:t>
            </a:fld>
            <a:endParaRPr lang="aa-ET"/>
          </a:p>
        </p:txBody>
      </p:sp>
      <p:sp>
        <p:nvSpPr>
          <p:cNvPr id="4" name="Footer Placeholder 3">
            <a:extLst>
              <a:ext uri="{FF2B5EF4-FFF2-40B4-BE49-F238E27FC236}">
                <a16:creationId xmlns:a16="http://schemas.microsoft.com/office/drawing/2014/main" xmlns="" id="{22A43432-34FD-695C-4C8F-B6D47DBA3D44}"/>
              </a:ext>
            </a:extLst>
          </p:cNvPr>
          <p:cNvSpPr>
            <a:spLocks noGrp="1"/>
          </p:cNvSpPr>
          <p:nvPr>
            <p:ph type="ftr" sz="quarter" idx="11"/>
          </p:nvPr>
        </p:nvSpPr>
        <p:spPr/>
        <p:txBody>
          <a:bodyPr/>
          <a:lstStyle/>
          <a:p>
            <a:endParaRPr lang="aa-ET"/>
          </a:p>
        </p:txBody>
      </p:sp>
      <p:sp>
        <p:nvSpPr>
          <p:cNvPr id="5" name="Slide Number Placeholder 4">
            <a:extLst>
              <a:ext uri="{FF2B5EF4-FFF2-40B4-BE49-F238E27FC236}">
                <a16:creationId xmlns:a16="http://schemas.microsoft.com/office/drawing/2014/main" xmlns="" id="{D16A459E-61FD-018C-08BF-74FCE40F610C}"/>
              </a:ext>
            </a:extLst>
          </p:cNvPr>
          <p:cNvSpPr>
            <a:spLocks noGrp="1"/>
          </p:cNvSpPr>
          <p:nvPr>
            <p:ph type="sldNum" sz="quarter" idx="12"/>
          </p:nvPr>
        </p:nvSpPr>
        <p:spPr/>
        <p:txBody>
          <a:bodyPr/>
          <a:lstStyle/>
          <a:p>
            <a:fld id="{2C84FB9F-8481-46AE-B3F6-A53ACB3451C5}" type="slidenum">
              <a:rPr lang="aa-ET" smtClean="0"/>
              <a:t>‹#›</a:t>
            </a:fld>
            <a:endParaRPr lang="aa-ET"/>
          </a:p>
        </p:txBody>
      </p:sp>
    </p:spTree>
    <p:extLst>
      <p:ext uri="{BB962C8B-B14F-4D97-AF65-F5344CB8AC3E}">
        <p14:creationId xmlns:p14="http://schemas.microsoft.com/office/powerpoint/2010/main" val="6632252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7D0375E-75D1-60C9-001D-466A838E825E}"/>
              </a:ext>
            </a:extLst>
          </p:cNvPr>
          <p:cNvSpPr>
            <a:spLocks noGrp="1"/>
          </p:cNvSpPr>
          <p:nvPr>
            <p:ph type="dt" sz="half" idx="10"/>
          </p:nvPr>
        </p:nvSpPr>
        <p:spPr/>
        <p:txBody>
          <a:bodyPr/>
          <a:lstStyle/>
          <a:p>
            <a:fld id="{8D0BD609-87F7-4F20-A2BA-09E770166D70}" type="datetimeFigureOut">
              <a:rPr lang="aa-ET" smtClean="0"/>
              <a:t>08/04/2024</a:t>
            </a:fld>
            <a:endParaRPr lang="aa-ET"/>
          </a:p>
        </p:txBody>
      </p:sp>
      <p:sp>
        <p:nvSpPr>
          <p:cNvPr id="3" name="Footer Placeholder 2">
            <a:extLst>
              <a:ext uri="{FF2B5EF4-FFF2-40B4-BE49-F238E27FC236}">
                <a16:creationId xmlns:a16="http://schemas.microsoft.com/office/drawing/2014/main" xmlns="" id="{772C195E-B9EE-1323-4A82-A5BED14532D1}"/>
              </a:ext>
            </a:extLst>
          </p:cNvPr>
          <p:cNvSpPr>
            <a:spLocks noGrp="1"/>
          </p:cNvSpPr>
          <p:nvPr>
            <p:ph type="ftr" sz="quarter" idx="11"/>
          </p:nvPr>
        </p:nvSpPr>
        <p:spPr/>
        <p:txBody>
          <a:bodyPr/>
          <a:lstStyle/>
          <a:p>
            <a:endParaRPr lang="aa-ET"/>
          </a:p>
        </p:txBody>
      </p:sp>
      <p:sp>
        <p:nvSpPr>
          <p:cNvPr id="4" name="Slide Number Placeholder 3">
            <a:extLst>
              <a:ext uri="{FF2B5EF4-FFF2-40B4-BE49-F238E27FC236}">
                <a16:creationId xmlns:a16="http://schemas.microsoft.com/office/drawing/2014/main" xmlns="" id="{1F04C864-7E40-C4F5-79DA-5AF5D6325713}"/>
              </a:ext>
            </a:extLst>
          </p:cNvPr>
          <p:cNvSpPr>
            <a:spLocks noGrp="1"/>
          </p:cNvSpPr>
          <p:nvPr>
            <p:ph type="sldNum" sz="quarter" idx="12"/>
          </p:nvPr>
        </p:nvSpPr>
        <p:spPr/>
        <p:txBody>
          <a:bodyPr/>
          <a:lstStyle/>
          <a:p>
            <a:fld id="{2C84FB9F-8481-46AE-B3F6-A53ACB3451C5}" type="slidenum">
              <a:rPr lang="aa-ET" smtClean="0"/>
              <a:t>‹#›</a:t>
            </a:fld>
            <a:endParaRPr lang="aa-ET"/>
          </a:p>
        </p:txBody>
      </p:sp>
    </p:spTree>
    <p:extLst>
      <p:ext uri="{BB962C8B-B14F-4D97-AF65-F5344CB8AC3E}">
        <p14:creationId xmlns:p14="http://schemas.microsoft.com/office/powerpoint/2010/main" val="42466172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A5596A-E1F6-4AEF-01C8-5C4B51140E2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aa-ET"/>
          </a:p>
        </p:txBody>
      </p:sp>
      <p:sp>
        <p:nvSpPr>
          <p:cNvPr id="3" name="Content Placeholder 2">
            <a:extLst>
              <a:ext uri="{FF2B5EF4-FFF2-40B4-BE49-F238E27FC236}">
                <a16:creationId xmlns:a16="http://schemas.microsoft.com/office/drawing/2014/main" xmlns="" id="{08436D95-9F4F-0C70-6D32-7323746E3AF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a-ET"/>
          </a:p>
        </p:txBody>
      </p:sp>
      <p:sp>
        <p:nvSpPr>
          <p:cNvPr id="4" name="Text Placeholder 3">
            <a:extLst>
              <a:ext uri="{FF2B5EF4-FFF2-40B4-BE49-F238E27FC236}">
                <a16:creationId xmlns:a16="http://schemas.microsoft.com/office/drawing/2014/main" xmlns="" id="{7A0CB7C6-F91D-7D11-891C-B043657EE05E}"/>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A5BA2C36-4A6E-527A-DB22-E18DABE92D93}"/>
              </a:ext>
            </a:extLst>
          </p:cNvPr>
          <p:cNvSpPr>
            <a:spLocks noGrp="1"/>
          </p:cNvSpPr>
          <p:nvPr>
            <p:ph type="dt" sz="half" idx="10"/>
          </p:nvPr>
        </p:nvSpPr>
        <p:spPr/>
        <p:txBody>
          <a:bodyPr/>
          <a:lstStyle/>
          <a:p>
            <a:fld id="{8D0BD609-87F7-4F20-A2BA-09E770166D70}" type="datetimeFigureOut">
              <a:rPr lang="aa-ET" smtClean="0"/>
              <a:t>08/04/2024</a:t>
            </a:fld>
            <a:endParaRPr lang="aa-ET"/>
          </a:p>
        </p:txBody>
      </p:sp>
      <p:sp>
        <p:nvSpPr>
          <p:cNvPr id="6" name="Footer Placeholder 5">
            <a:extLst>
              <a:ext uri="{FF2B5EF4-FFF2-40B4-BE49-F238E27FC236}">
                <a16:creationId xmlns:a16="http://schemas.microsoft.com/office/drawing/2014/main" xmlns="" id="{4C227CDD-308E-B3FF-CAC0-C7965F618F71}"/>
              </a:ext>
            </a:extLst>
          </p:cNvPr>
          <p:cNvSpPr>
            <a:spLocks noGrp="1"/>
          </p:cNvSpPr>
          <p:nvPr>
            <p:ph type="ftr" sz="quarter" idx="11"/>
          </p:nvPr>
        </p:nvSpPr>
        <p:spPr/>
        <p:txBody>
          <a:bodyPr/>
          <a:lstStyle/>
          <a:p>
            <a:endParaRPr lang="aa-ET"/>
          </a:p>
        </p:txBody>
      </p:sp>
      <p:sp>
        <p:nvSpPr>
          <p:cNvPr id="7" name="Slide Number Placeholder 6">
            <a:extLst>
              <a:ext uri="{FF2B5EF4-FFF2-40B4-BE49-F238E27FC236}">
                <a16:creationId xmlns:a16="http://schemas.microsoft.com/office/drawing/2014/main" xmlns="" id="{0E7BCA15-931F-7D45-FC5A-4A51CAD4C32F}"/>
              </a:ext>
            </a:extLst>
          </p:cNvPr>
          <p:cNvSpPr>
            <a:spLocks noGrp="1"/>
          </p:cNvSpPr>
          <p:nvPr>
            <p:ph type="sldNum" sz="quarter" idx="12"/>
          </p:nvPr>
        </p:nvSpPr>
        <p:spPr/>
        <p:txBody>
          <a:bodyPr/>
          <a:lstStyle/>
          <a:p>
            <a:fld id="{2C84FB9F-8481-46AE-B3F6-A53ACB3451C5}" type="slidenum">
              <a:rPr lang="aa-ET" smtClean="0"/>
              <a:t>‹#›</a:t>
            </a:fld>
            <a:endParaRPr lang="aa-ET"/>
          </a:p>
        </p:txBody>
      </p:sp>
    </p:spTree>
    <p:extLst>
      <p:ext uri="{BB962C8B-B14F-4D97-AF65-F5344CB8AC3E}">
        <p14:creationId xmlns:p14="http://schemas.microsoft.com/office/powerpoint/2010/main" val="2922547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EA3BE9-C8FA-D14E-BA5F-2D948A8B79A4}" type="datetimeFigureOut">
              <a:rPr lang="en-US" smtClean="0"/>
              <a:pPr/>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F00C18-BE3C-BE4F-9645-C92E5EACA74B}" type="slidenum">
              <a:rPr lang="en-US" smtClean="0"/>
              <a:pPr/>
              <a:t>‹#›</a:t>
            </a:fld>
            <a:endParaRPr lang="en-US"/>
          </a:p>
        </p:txBody>
      </p:sp>
    </p:spTree>
    <p:extLst>
      <p:ext uri="{BB962C8B-B14F-4D97-AF65-F5344CB8AC3E}">
        <p14:creationId xmlns:p14="http://schemas.microsoft.com/office/powerpoint/2010/main" val="42412148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DEC580-1354-7170-209B-CA5321E7C993}"/>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aa-ET"/>
          </a:p>
        </p:txBody>
      </p:sp>
      <p:sp>
        <p:nvSpPr>
          <p:cNvPr id="3" name="Picture Placeholder 2">
            <a:extLst>
              <a:ext uri="{FF2B5EF4-FFF2-40B4-BE49-F238E27FC236}">
                <a16:creationId xmlns:a16="http://schemas.microsoft.com/office/drawing/2014/main" xmlns="" id="{1160F8F1-3137-AD45-28EF-C0F579F17A45}"/>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aa-ET"/>
          </a:p>
        </p:txBody>
      </p:sp>
      <p:sp>
        <p:nvSpPr>
          <p:cNvPr id="4" name="Text Placeholder 3">
            <a:extLst>
              <a:ext uri="{FF2B5EF4-FFF2-40B4-BE49-F238E27FC236}">
                <a16:creationId xmlns:a16="http://schemas.microsoft.com/office/drawing/2014/main" xmlns="" id="{C8CDB929-3E08-99F8-E7C8-C53107FCD63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xmlns="" id="{31EA150A-12DC-AECA-245A-6AF4D2E1485A}"/>
              </a:ext>
            </a:extLst>
          </p:cNvPr>
          <p:cNvSpPr>
            <a:spLocks noGrp="1"/>
          </p:cNvSpPr>
          <p:nvPr>
            <p:ph type="dt" sz="half" idx="10"/>
          </p:nvPr>
        </p:nvSpPr>
        <p:spPr/>
        <p:txBody>
          <a:bodyPr/>
          <a:lstStyle/>
          <a:p>
            <a:fld id="{8D0BD609-87F7-4F20-A2BA-09E770166D70}" type="datetimeFigureOut">
              <a:rPr lang="aa-ET" smtClean="0"/>
              <a:t>08/04/2024</a:t>
            </a:fld>
            <a:endParaRPr lang="aa-ET"/>
          </a:p>
        </p:txBody>
      </p:sp>
      <p:sp>
        <p:nvSpPr>
          <p:cNvPr id="6" name="Footer Placeholder 5">
            <a:extLst>
              <a:ext uri="{FF2B5EF4-FFF2-40B4-BE49-F238E27FC236}">
                <a16:creationId xmlns:a16="http://schemas.microsoft.com/office/drawing/2014/main" xmlns="" id="{39217137-C37D-3222-D7AE-FDA39C335835}"/>
              </a:ext>
            </a:extLst>
          </p:cNvPr>
          <p:cNvSpPr>
            <a:spLocks noGrp="1"/>
          </p:cNvSpPr>
          <p:nvPr>
            <p:ph type="ftr" sz="quarter" idx="11"/>
          </p:nvPr>
        </p:nvSpPr>
        <p:spPr/>
        <p:txBody>
          <a:bodyPr/>
          <a:lstStyle/>
          <a:p>
            <a:endParaRPr lang="aa-ET"/>
          </a:p>
        </p:txBody>
      </p:sp>
      <p:sp>
        <p:nvSpPr>
          <p:cNvPr id="7" name="Slide Number Placeholder 6">
            <a:extLst>
              <a:ext uri="{FF2B5EF4-FFF2-40B4-BE49-F238E27FC236}">
                <a16:creationId xmlns:a16="http://schemas.microsoft.com/office/drawing/2014/main" xmlns="" id="{5873604E-94B6-DF88-A315-4FCEE25254CA}"/>
              </a:ext>
            </a:extLst>
          </p:cNvPr>
          <p:cNvSpPr>
            <a:spLocks noGrp="1"/>
          </p:cNvSpPr>
          <p:nvPr>
            <p:ph type="sldNum" sz="quarter" idx="12"/>
          </p:nvPr>
        </p:nvSpPr>
        <p:spPr/>
        <p:txBody>
          <a:bodyPr/>
          <a:lstStyle/>
          <a:p>
            <a:fld id="{2C84FB9F-8481-46AE-B3F6-A53ACB3451C5}" type="slidenum">
              <a:rPr lang="aa-ET" smtClean="0"/>
              <a:t>‹#›</a:t>
            </a:fld>
            <a:endParaRPr lang="aa-ET"/>
          </a:p>
        </p:txBody>
      </p:sp>
    </p:spTree>
    <p:extLst>
      <p:ext uri="{BB962C8B-B14F-4D97-AF65-F5344CB8AC3E}">
        <p14:creationId xmlns:p14="http://schemas.microsoft.com/office/powerpoint/2010/main" val="10328061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AF9589-CD21-799D-F0E7-A50BE2201EE0}"/>
              </a:ext>
            </a:extLst>
          </p:cNvPr>
          <p:cNvSpPr>
            <a:spLocks noGrp="1"/>
          </p:cNvSpPr>
          <p:nvPr>
            <p:ph type="title"/>
          </p:nvPr>
        </p:nvSpPr>
        <p:spPr/>
        <p:txBody>
          <a:bodyPr/>
          <a:lstStyle/>
          <a:p>
            <a:r>
              <a:rPr lang="en-US"/>
              <a:t>Click to edit Master title style</a:t>
            </a:r>
            <a:endParaRPr lang="aa-ET"/>
          </a:p>
        </p:txBody>
      </p:sp>
      <p:sp>
        <p:nvSpPr>
          <p:cNvPr id="3" name="Vertical Text Placeholder 2">
            <a:extLst>
              <a:ext uri="{FF2B5EF4-FFF2-40B4-BE49-F238E27FC236}">
                <a16:creationId xmlns:a16="http://schemas.microsoft.com/office/drawing/2014/main" xmlns="" id="{3CF5E698-A0BA-C606-F59B-279BBE1151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a-ET"/>
          </a:p>
        </p:txBody>
      </p:sp>
      <p:sp>
        <p:nvSpPr>
          <p:cNvPr id="4" name="Date Placeholder 3">
            <a:extLst>
              <a:ext uri="{FF2B5EF4-FFF2-40B4-BE49-F238E27FC236}">
                <a16:creationId xmlns:a16="http://schemas.microsoft.com/office/drawing/2014/main" xmlns="" id="{22BEEEFF-81A3-BC56-F600-F67A12108915}"/>
              </a:ext>
            </a:extLst>
          </p:cNvPr>
          <p:cNvSpPr>
            <a:spLocks noGrp="1"/>
          </p:cNvSpPr>
          <p:nvPr>
            <p:ph type="dt" sz="half" idx="10"/>
          </p:nvPr>
        </p:nvSpPr>
        <p:spPr/>
        <p:txBody>
          <a:bodyPr/>
          <a:lstStyle/>
          <a:p>
            <a:fld id="{8D0BD609-87F7-4F20-A2BA-09E770166D70}" type="datetimeFigureOut">
              <a:rPr lang="aa-ET" smtClean="0"/>
              <a:t>08/04/2024</a:t>
            </a:fld>
            <a:endParaRPr lang="aa-ET"/>
          </a:p>
        </p:txBody>
      </p:sp>
      <p:sp>
        <p:nvSpPr>
          <p:cNvPr id="5" name="Footer Placeholder 4">
            <a:extLst>
              <a:ext uri="{FF2B5EF4-FFF2-40B4-BE49-F238E27FC236}">
                <a16:creationId xmlns:a16="http://schemas.microsoft.com/office/drawing/2014/main" xmlns="" id="{9F8A1324-9A65-E149-8317-98C50EEF3ABA}"/>
              </a:ext>
            </a:extLst>
          </p:cNvPr>
          <p:cNvSpPr>
            <a:spLocks noGrp="1"/>
          </p:cNvSpPr>
          <p:nvPr>
            <p:ph type="ftr" sz="quarter" idx="11"/>
          </p:nvPr>
        </p:nvSpPr>
        <p:spPr/>
        <p:txBody>
          <a:bodyPr/>
          <a:lstStyle/>
          <a:p>
            <a:endParaRPr lang="aa-ET"/>
          </a:p>
        </p:txBody>
      </p:sp>
      <p:sp>
        <p:nvSpPr>
          <p:cNvPr id="6" name="Slide Number Placeholder 5">
            <a:extLst>
              <a:ext uri="{FF2B5EF4-FFF2-40B4-BE49-F238E27FC236}">
                <a16:creationId xmlns:a16="http://schemas.microsoft.com/office/drawing/2014/main" xmlns="" id="{6EDF5680-7067-312C-615C-5589E1EAA339}"/>
              </a:ext>
            </a:extLst>
          </p:cNvPr>
          <p:cNvSpPr>
            <a:spLocks noGrp="1"/>
          </p:cNvSpPr>
          <p:nvPr>
            <p:ph type="sldNum" sz="quarter" idx="12"/>
          </p:nvPr>
        </p:nvSpPr>
        <p:spPr/>
        <p:txBody>
          <a:bodyPr/>
          <a:lstStyle/>
          <a:p>
            <a:fld id="{2C84FB9F-8481-46AE-B3F6-A53ACB3451C5}" type="slidenum">
              <a:rPr lang="aa-ET" smtClean="0"/>
              <a:t>‹#›</a:t>
            </a:fld>
            <a:endParaRPr lang="aa-ET"/>
          </a:p>
        </p:txBody>
      </p:sp>
    </p:spTree>
    <p:extLst>
      <p:ext uri="{BB962C8B-B14F-4D97-AF65-F5344CB8AC3E}">
        <p14:creationId xmlns:p14="http://schemas.microsoft.com/office/powerpoint/2010/main" val="36981344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AB331B1-4B44-B929-4083-8959AD5CC1C1}"/>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aa-ET"/>
          </a:p>
        </p:txBody>
      </p:sp>
      <p:sp>
        <p:nvSpPr>
          <p:cNvPr id="3" name="Vertical Text Placeholder 2">
            <a:extLst>
              <a:ext uri="{FF2B5EF4-FFF2-40B4-BE49-F238E27FC236}">
                <a16:creationId xmlns:a16="http://schemas.microsoft.com/office/drawing/2014/main" xmlns="" id="{287E5407-5034-50F6-A60D-A8F74C09E59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a-ET"/>
          </a:p>
        </p:txBody>
      </p:sp>
      <p:sp>
        <p:nvSpPr>
          <p:cNvPr id="4" name="Date Placeholder 3">
            <a:extLst>
              <a:ext uri="{FF2B5EF4-FFF2-40B4-BE49-F238E27FC236}">
                <a16:creationId xmlns:a16="http://schemas.microsoft.com/office/drawing/2014/main" xmlns="" id="{C0E0E0AF-FBDA-43DE-D12F-239857D4DA19}"/>
              </a:ext>
            </a:extLst>
          </p:cNvPr>
          <p:cNvSpPr>
            <a:spLocks noGrp="1"/>
          </p:cNvSpPr>
          <p:nvPr>
            <p:ph type="dt" sz="half" idx="10"/>
          </p:nvPr>
        </p:nvSpPr>
        <p:spPr/>
        <p:txBody>
          <a:bodyPr/>
          <a:lstStyle/>
          <a:p>
            <a:fld id="{8D0BD609-87F7-4F20-A2BA-09E770166D70}" type="datetimeFigureOut">
              <a:rPr lang="aa-ET" smtClean="0"/>
              <a:t>08/04/2024</a:t>
            </a:fld>
            <a:endParaRPr lang="aa-ET"/>
          </a:p>
        </p:txBody>
      </p:sp>
      <p:sp>
        <p:nvSpPr>
          <p:cNvPr id="5" name="Footer Placeholder 4">
            <a:extLst>
              <a:ext uri="{FF2B5EF4-FFF2-40B4-BE49-F238E27FC236}">
                <a16:creationId xmlns:a16="http://schemas.microsoft.com/office/drawing/2014/main" xmlns="" id="{DEC424DB-C85C-4B73-E0FC-C36AD5AADC12}"/>
              </a:ext>
            </a:extLst>
          </p:cNvPr>
          <p:cNvSpPr>
            <a:spLocks noGrp="1"/>
          </p:cNvSpPr>
          <p:nvPr>
            <p:ph type="ftr" sz="quarter" idx="11"/>
          </p:nvPr>
        </p:nvSpPr>
        <p:spPr/>
        <p:txBody>
          <a:bodyPr/>
          <a:lstStyle/>
          <a:p>
            <a:endParaRPr lang="aa-ET"/>
          </a:p>
        </p:txBody>
      </p:sp>
      <p:sp>
        <p:nvSpPr>
          <p:cNvPr id="6" name="Slide Number Placeholder 5">
            <a:extLst>
              <a:ext uri="{FF2B5EF4-FFF2-40B4-BE49-F238E27FC236}">
                <a16:creationId xmlns:a16="http://schemas.microsoft.com/office/drawing/2014/main" xmlns="" id="{359CE68A-1179-9620-F850-26BDF2A4B670}"/>
              </a:ext>
            </a:extLst>
          </p:cNvPr>
          <p:cNvSpPr>
            <a:spLocks noGrp="1"/>
          </p:cNvSpPr>
          <p:nvPr>
            <p:ph type="sldNum" sz="quarter" idx="12"/>
          </p:nvPr>
        </p:nvSpPr>
        <p:spPr/>
        <p:txBody>
          <a:bodyPr/>
          <a:lstStyle/>
          <a:p>
            <a:fld id="{2C84FB9F-8481-46AE-B3F6-A53ACB3451C5}" type="slidenum">
              <a:rPr lang="aa-ET" smtClean="0"/>
              <a:t>‹#›</a:t>
            </a:fld>
            <a:endParaRPr lang="aa-ET"/>
          </a:p>
        </p:txBody>
      </p:sp>
    </p:spTree>
    <p:extLst>
      <p:ext uri="{BB962C8B-B14F-4D97-AF65-F5344CB8AC3E}">
        <p14:creationId xmlns:p14="http://schemas.microsoft.com/office/powerpoint/2010/main" val="139660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CEA3BE9-C8FA-D14E-BA5F-2D948A8B79A4}" type="datetimeFigureOut">
              <a:rPr lang="en-US" smtClean="0"/>
              <a:pPr/>
              <a:t>4/8/2024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F00C18-BE3C-BE4F-9645-C92E5EACA74B}" type="slidenum">
              <a:rPr lang="en-US" smtClean="0"/>
              <a:pPr/>
              <a:t>‹#›</a:t>
            </a:fld>
            <a:endParaRPr lang="en-US"/>
          </a:p>
        </p:txBody>
      </p:sp>
    </p:spTree>
    <p:extLst>
      <p:ext uri="{BB962C8B-B14F-4D97-AF65-F5344CB8AC3E}">
        <p14:creationId xmlns:p14="http://schemas.microsoft.com/office/powerpoint/2010/main" val="2399178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EA3BE9-C8FA-D14E-BA5F-2D948A8B79A4}" type="datetimeFigureOut">
              <a:rPr lang="en-US" smtClean="0"/>
              <a:pPr/>
              <a:t>4/8/2024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F00C18-BE3C-BE4F-9645-C92E5EACA74B}" type="slidenum">
              <a:rPr lang="en-US" smtClean="0"/>
              <a:pPr/>
              <a:t>‹#›</a:t>
            </a:fld>
            <a:endParaRPr lang="en-US"/>
          </a:p>
        </p:txBody>
      </p:sp>
    </p:spTree>
    <p:extLst>
      <p:ext uri="{BB962C8B-B14F-4D97-AF65-F5344CB8AC3E}">
        <p14:creationId xmlns:p14="http://schemas.microsoft.com/office/powerpoint/2010/main" val="3424195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EA3BE9-C8FA-D14E-BA5F-2D948A8B79A4}" type="datetimeFigureOut">
              <a:rPr lang="en-US" smtClean="0"/>
              <a:pPr/>
              <a:t>4/8/2024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F00C18-BE3C-BE4F-9645-C92E5EACA74B}" type="slidenum">
              <a:rPr lang="en-US" smtClean="0"/>
              <a:pPr/>
              <a:t>‹#›</a:t>
            </a:fld>
            <a:endParaRPr lang="en-US"/>
          </a:p>
        </p:txBody>
      </p:sp>
    </p:spTree>
    <p:extLst>
      <p:ext uri="{BB962C8B-B14F-4D97-AF65-F5344CB8AC3E}">
        <p14:creationId xmlns:p14="http://schemas.microsoft.com/office/powerpoint/2010/main" val="3469860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CEA3BE9-C8FA-D14E-BA5F-2D948A8B79A4}" type="datetimeFigureOut">
              <a:rPr lang="en-US" smtClean="0"/>
              <a:pPr/>
              <a:t>4/8/2024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F00C18-BE3C-BE4F-9645-C92E5EACA74B}" type="slidenum">
              <a:rPr lang="en-US" smtClean="0"/>
              <a:pPr/>
              <a:t>‹#›</a:t>
            </a:fld>
            <a:endParaRPr lang="en-US"/>
          </a:p>
        </p:txBody>
      </p:sp>
    </p:spTree>
    <p:extLst>
      <p:ext uri="{BB962C8B-B14F-4D97-AF65-F5344CB8AC3E}">
        <p14:creationId xmlns:p14="http://schemas.microsoft.com/office/powerpoint/2010/main" val="18636494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EA3BE9-C8FA-D14E-BA5F-2D948A8B79A4}" type="datetimeFigureOut">
              <a:rPr lang="en-US" smtClean="0"/>
              <a:pPr/>
              <a:t>4/8/2024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F00C18-BE3C-BE4F-9645-C92E5EACA74B}" type="slidenum">
              <a:rPr lang="en-US" smtClean="0"/>
              <a:pPr/>
              <a:t>‹#›</a:t>
            </a:fld>
            <a:endParaRPr lang="en-US"/>
          </a:p>
        </p:txBody>
      </p:sp>
    </p:spTree>
    <p:extLst>
      <p:ext uri="{BB962C8B-B14F-4D97-AF65-F5344CB8AC3E}">
        <p14:creationId xmlns:p14="http://schemas.microsoft.com/office/powerpoint/2010/main" val="1978249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EA3BE9-C8FA-D14E-BA5F-2D948A8B79A4}" type="datetimeFigureOut">
              <a:rPr lang="en-US" smtClean="0"/>
              <a:pPr/>
              <a:t>4/8/2024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F00C18-BE3C-BE4F-9645-C92E5EACA74B}" type="slidenum">
              <a:rPr lang="en-US" smtClean="0"/>
              <a:pPr/>
              <a:t>‹#›</a:t>
            </a:fld>
            <a:endParaRPr lang="en-US"/>
          </a:p>
        </p:txBody>
      </p:sp>
    </p:spTree>
    <p:extLst>
      <p:ext uri="{BB962C8B-B14F-4D97-AF65-F5344CB8AC3E}">
        <p14:creationId xmlns:p14="http://schemas.microsoft.com/office/powerpoint/2010/main" val="2987946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CEA3BE9-C8FA-D14E-BA5F-2D948A8B79A4}" type="datetimeFigureOut">
              <a:rPr lang="en-US" smtClean="0"/>
              <a:pPr/>
              <a:t>4/8/2024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F00C18-BE3C-BE4F-9645-C92E5EACA74B}" type="slidenum">
              <a:rPr lang="en-US" smtClean="0"/>
              <a:pPr/>
              <a:t>‹#›</a:t>
            </a:fld>
            <a:endParaRPr lang="en-US"/>
          </a:p>
        </p:txBody>
      </p:sp>
    </p:spTree>
    <p:extLst>
      <p:ext uri="{BB962C8B-B14F-4D97-AF65-F5344CB8AC3E}">
        <p14:creationId xmlns:p14="http://schemas.microsoft.com/office/powerpoint/2010/main" val="1059674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EA3BE9-C8FA-D14E-BA5F-2D948A8B79A4}" type="datetimeFigureOut">
              <a:rPr lang="en-US" smtClean="0"/>
              <a:pPr/>
              <a:t>4/8/2024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F00C18-BE3C-BE4F-9645-C92E5EACA74B}" type="slidenum">
              <a:rPr lang="en-US" smtClean="0"/>
              <a:pPr/>
              <a:t>‹#›</a:t>
            </a:fld>
            <a:endParaRPr lang="en-US"/>
          </a:p>
        </p:txBody>
      </p:sp>
    </p:spTree>
    <p:extLst>
      <p:ext uri="{BB962C8B-B14F-4D97-AF65-F5344CB8AC3E}">
        <p14:creationId xmlns:p14="http://schemas.microsoft.com/office/powerpoint/2010/main" val="36923825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95489649-19AD-289A-8C4B-6667BE4D5514}"/>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aa-ET"/>
          </a:p>
        </p:txBody>
      </p:sp>
      <p:sp>
        <p:nvSpPr>
          <p:cNvPr id="3" name="Text Placeholder 2">
            <a:extLst>
              <a:ext uri="{FF2B5EF4-FFF2-40B4-BE49-F238E27FC236}">
                <a16:creationId xmlns:a16="http://schemas.microsoft.com/office/drawing/2014/main" xmlns="" id="{26B318D2-60FE-B687-3784-1749F7A9A41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a-ET"/>
          </a:p>
        </p:txBody>
      </p:sp>
      <p:sp>
        <p:nvSpPr>
          <p:cNvPr id="4" name="Date Placeholder 3">
            <a:extLst>
              <a:ext uri="{FF2B5EF4-FFF2-40B4-BE49-F238E27FC236}">
                <a16:creationId xmlns:a16="http://schemas.microsoft.com/office/drawing/2014/main" xmlns="" id="{0C32CE29-4A0E-B2C2-46F9-6A50F257DDE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D0BD609-87F7-4F20-A2BA-09E770166D70}" type="datetimeFigureOut">
              <a:rPr lang="aa-ET" smtClean="0"/>
              <a:t>08/04/2024</a:t>
            </a:fld>
            <a:endParaRPr lang="aa-ET"/>
          </a:p>
        </p:txBody>
      </p:sp>
      <p:sp>
        <p:nvSpPr>
          <p:cNvPr id="5" name="Footer Placeholder 4">
            <a:extLst>
              <a:ext uri="{FF2B5EF4-FFF2-40B4-BE49-F238E27FC236}">
                <a16:creationId xmlns:a16="http://schemas.microsoft.com/office/drawing/2014/main" xmlns="" id="{6EE440A6-A27A-1C6A-D57D-09D12FA97C5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aa-ET"/>
          </a:p>
        </p:txBody>
      </p:sp>
      <p:sp>
        <p:nvSpPr>
          <p:cNvPr id="6" name="Slide Number Placeholder 5">
            <a:extLst>
              <a:ext uri="{FF2B5EF4-FFF2-40B4-BE49-F238E27FC236}">
                <a16:creationId xmlns:a16="http://schemas.microsoft.com/office/drawing/2014/main" xmlns="" id="{B1BCA8D3-146A-BDFD-3844-DDE2B89F47A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C84FB9F-8481-46AE-B3F6-A53ACB3451C5}" type="slidenum">
              <a:rPr lang="aa-ET" smtClean="0"/>
              <a:t>‹#›</a:t>
            </a:fld>
            <a:endParaRPr lang="aa-ET"/>
          </a:p>
        </p:txBody>
      </p:sp>
    </p:spTree>
    <p:extLst>
      <p:ext uri="{BB962C8B-B14F-4D97-AF65-F5344CB8AC3E}">
        <p14:creationId xmlns:p14="http://schemas.microsoft.com/office/powerpoint/2010/main" val="5018917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aa-E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var/folders/9j/rkzybclj3sq2wf_pfmzbnjrr0000gn/T/com.microsoft.Word/WebArchiveCopyPasteTempFiles/WarheadInventories2021-scaled.jpg"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toc_logo_color_sq(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5002559"/>
            <a:ext cx="1843139" cy="1855442"/>
          </a:xfrm>
          <a:prstGeom prst="rect">
            <a:avLst/>
          </a:prstGeom>
        </p:spPr>
      </p:pic>
      <p:sp>
        <p:nvSpPr>
          <p:cNvPr id="3" name="Subtitle 2"/>
          <p:cNvSpPr>
            <a:spLocks noGrp="1"/>
          </p:cNvSpPr>
          <p:nvPr>
            <p:ph type="subTitle" idx="1"/>
          </p:nvPr>
        </p:nvSpPr>
        <p:spPr>
          <a:xfrm>
            <a:off x="1219200" y="2316176"/>
            <a:ext cx="6400800" cy="2255823"/>
          </a:xfrm>
        </p:spPr>
        <p:txBody>
          <a:bodyPr>
            <a:normAutofit fontScale="62500" lnSpcReduction="20000"/>
          </a:bodyPr>
          <a:lstStyle/>
          <a:p>
            <a:r>
              <a:rPr lang="en-US" b="1" dirty="0">
                <a:solidFill>
                  <a:schemeClr val="bg1"/>
                </a:solidFill>
                <a:latin typeface="Arial"/>
                <a:cs typeface="Arial"/>
              </a:rPr>
              <a:t>Brian Toon</a:t>
            </a:r>
          </a:p>
          <a:p>
            <a:r>
              <a:rPr lang="en-US" dirty="0">
                <a:solidFill>
                  <a:schemeClr val="bg1"/>
                </a:solidFill>
              </a:rPr>
              <a:t> Department of Atmospheric and Oceanic Sciences </a:t>
            </a:r>
          </a:p>
          <a:p>
            <a:r>
              <a:rPr lang="en-US" dirty="0">
                <a:solidFill>
                  <a:schemeClr val="bg1"/>
                </a:solidFill>
              </a:rPr>
              <a:t>Laboratory for Atmospheric and Space Physics, </a:t>
            </a:r>
          </a:p>
          <a:p>
            <a:r>
              <a:rPr lang="en-US" dirty="0">
                <a:solidFill>
                  <a:schemeClr val="bg1"/>
                </a:solidFill>
              </a:rPr>
              <a:t>University of Colorado, Boulder</a:t>
            </a:r>
            <a:endParaRPr lang="en-US" b="1" dirty="0">
              <a:solidFill>
                <a:schemeClr val="bg1"/>
              </a:solidFill>
              <a:latin typeface="Arial"/>
              <a:cs typeface="Arial"/>
            </a:endParaRPr>
          </a:p>
          <a:p>
            <a:endParaRPr lang="en-US" dirty="0">
              <a:solidFill>
                <a:schemeClr val="bg1"/>
              </a:solidFill>
            </a:endParaRPr>
          </a:p>
          <a:p>
            <a:endParaRPr lang="en-US" dirty="0">
              <a:solidFill>
                <a:schemeClr val="bg1"/>
              </a:solidFill>
            </a:endParaRPr>
          </a:p>
          <a:p>
            <a:r>
              <a:rPr lang="en-US" dirty="0">
                <a:solidFill>
                  <a:schemeClr val="bg1"/>
                </a:solidFill>
              </a:rPr>
              <a:t>http://</a:t>
            </a:r>
            <a:r>
              <a:rPr lang="en-US" dirty="0" err="1">
                <a:solidFill>
                  <a:schemeClr val="bg1"/>
                </a:solidFill>
              </a:rPr>
              <a:t>climate.envsci.rutgers.edu</a:t>
            </a:r>
            <a:r>
              <a:rPr lang="en-US" dirty="0">
                <a:solidFill>
                  <a:schemeClr val="bg1"/>
                </a:solidFill>
              </a:rPr>
              <a:t>/nuclear/</a:t>
            </a:r>
          </a:p>
        </p:txBody>
      </p:sp>
      <p:sp>
        <p:nvSpPr>
          <p:cNvPr id="2" name="Title 1"/>
          <p:cNvSpPr>
            <a:spLocks noGrp="1"/>
          </p:cNvSpPr>
          <p:nvPr>
            <p:ph type="ctrTitle"/>
          </p:nvPr>
        </p:nvSpPr>
        <p:spPr>
          <a:xfrm>
            <a:off x="-1" y="304800"/>
            <a:ext cx="9144000" cy="1470025"/>
          </a:xfrm>
        </p:spPr>
        <p:txBody>
          <a:bodyPr>
            <a:normAutofit fontScale="90000"/>
          </a:bodyPr>
          <a:lstStyle/>
          <a:p>
            <a:r>
              <a:rPr lang="en-US" sz="3600" dirty="0">
                <a:solidFill>
                  <a:srgbClr val="FFFF00"/>
                </a:solidFill>
              </a:rPr>
              <a:t>Areas of uncertainty in climate model inputs:</a:t>
            </a:r>
            <a:br>
              <a:rPr lang="en-US" sz="3600" dirty="0">
                <a:solidFill>
                  <a:srgbClr val="FFFF00"/>
                </a:solidFill>
              </a:rPr>
            </a:br>
            <a:r>
              <a:rPr lang="en-US" sz="3600" dirty="0">
                <a:solidFill>
                  <a:srgbClr val="FFFF00"/>
                </a:solidFill>
              </a:rPr>
              <a:t>We will never be able to predict everything that will happen in a nuclear war, but we might identify the range of plausible outcomes</a:t>
            </a:r>
          </a:p>
        </p:txBody>
      </p:sp>
      <p:pic>
        <p:nvPicPr>
          <p:cNvPr id="7" name="Picture 6">
            <a:extLst>
              <a:ext uri="{FF2B5EF4-FFF2-40B4-BE49-F238E27FC236}">
                <a16:creationId xmlns:a16="http://schemas.microsoft.com/office/drawing/2014/main" xmlns="" id="{B3A0CDA6-7641-B494-6DD9-82D60D2613DD}"/>
              </a:ext>
            </a:extLst>
          </p:cNvPr>
          <p:cNvPicPr>
            <a:picLocks noChangeAspect="1"/>
          </p:cNvPicPr>
          <p:nvPr/>
        </p:nvPicPr>
        <p:blipFill>
          <a:blip r:embed="rId4"/>
          <a:stretch>
            <a:fillRect/>
          </a:stretch>
        </p:blipFill>
        <p:spPr>
          <a:xfrm>
            <a:off x="3810000" y="4904245"/>
            <a:ext cx="1931642" cy="1931642"/>
          </a:xfrm>
          <a:prstGeom prst="rect">
            <a:avLst/>
          </a:prstGeom>
        </p:spPr>
      </p:pic>
      <p:pic>
        <p:nvPicPr>
          <p:cNvPr id="8" name="Picture 7">
            <a:extLst>
              <a:ext uri="{FF2B5EF4-FFF2-40B4-BE49-F238E27FC236}">
                <a16:creationId xmlns:a16="http://schemas.microsoft.com/office/drawing/2014/main" xmlns="" id="{9BA8D70F-FD91-66A1-31B1-DAF732D417A8}"/>
              </a:ext>
            </a:extLst>
          </p:cNvPr>
          <p:cNvPicPr>
            <a:picLocks noChangeAspect="1"/>
          </p:cNvPicPr>
          <p:nvPr/>
        </p:nvPicPr>
        <p:blipFill>
          <a:blip r:embed="rId5"/>
          <a:stretch>
            <a:fillRect/>
          </a:stretch>
        </p:blipFill>
        <p:spPr>
          <a:xfrm>
            <a:off x="7239000" y="4800600"/>
            <a:ext cx="1723892" cy="2057400"/>
          </a:xfrm>
          <a:prstGeom prst="rect">
            <a:avLst/>
          </a:prstGeom>
        </p:spPr>
      </p:pic>
    </p:spTree>
    <p:extLst>
      <p:ext uri="{BB962C8B-B14F-4D97-AF65-F5344CB8AC3E}">
        <p14:creationId xmlns:p14="http://schemas.microsoft.com/office/powerpoint/2010/main" val="15707994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678564-8F7A-E24D-AEB1-9409D8092B02}"/>
              </a:ext>
            </a:extLst>
          </p:cNvPr>
          <p:cNvSpPr>
            <a:spLocks noGrp="1"/>
          </p:cNvSpPr>
          <p:nvPr>
            <p:ph type="title"/>
          </p:nvPr>
        </p:nvSpPr>
        <p:spPr>
          <a:xfrm>
            <a:off x="457200" y="0"/>
            <a:ext cx="8229600" cy="1143000"/>
          </a:xfrm>
        </p:spPr>
        <p:txBody>
          <a:bodyPr>
            <a:normAutofit fontScale="90000"/>
          </a:bodyPr>
          <a:lstStyle/>
          <a:p>
            <a:r>
              <a:rPr lang="en-US" dirty="0">
                <a:solidFill>
                  <a:srgbClr val="FFFF00"/>
                </a:solidFill>
              </a:rPr>
              <a:t>Russian Counter Force Targets (~971) </a:t>
            </a:r>
          </a:p>
        </p:txBody>
      </p:sp>
      <p:sp>
        <p:nvSpPr>
          <p:cNvPr id="6" name="TextBox 5">
            <a:extLst>
              <a:ext uri="{FF2B5EF4-FFF2-40B4-BE49-F238E27FC236}">
                <a16:creationId xmlns:a16="http://schemas.microsoft.com/office/drawing/2014/main" xmlns="" id="{49E961D7-5222-7041-9AA5-1A4CE45E57DD}"/>
              </a:ext>
            </a:extLst>
          </p:cNvPr>
          <p:cNvSpPr txBox="1"/>
          <p:nvPr/>
        </p:nvSpPr>
        <p:spPr>
          <a:xfrm>
            <a:off x="539262" y="5545015"/>
            <a:ext cx="2251642" cy="369332"/>
          </a:xfrm>
          <a:prstGeom prst="rect">
            <a:avLst/>
          </a:prstGeom>
          <a:noFill/>
        </p:spPr>
        <p:txBody>
          <a:bodyPr wrap="none" rtlCol="0">
            <a:spAutoFit/>
          </a:bodyPr>
          <a:lstStyle/>
          <a:p>
            <a:r>
              <a:rPr lang="en-US" dirty="0"/>
              <a:t>“Assured Destruction”</a:t>
            </a:r>
          </a:p>
        </p:txBody>
      </p:sp>
      <p:sp>
        <p:nvSpPr>
          <p:cNvPr id="7" name="TextBox 6">
            <a:extLst>
              <a:ext uri="{FF2B5EF4-FFF2-40B4-BE49-F238E27FC236}">
                <a16:creationId xmlns:a16="http://schemas.microsoft.com/office/drawing/2014/main" xmlns="" id="{37132A34-38C8-A14C-9A80-448894887450}"/>
              </a:ext>
            </a:extLst>
          </p:cNvPr>
          <p:cNvSpPr txBox="1"/>
          <p:nvPr/>
        </p:nvSpPr>
        <p:spPr>
          <a:xfrm>
            <a:off x="5638800" y="5545015"/>
            <a:ext cx="1765612" cy="369332"/>
          </a:xfrm>
          <a:prstGeom prst="rect">
            <a:avLst/>
          </a:prstGeom>
          <a:noFill/>
        </p:spPr>
        <p:txBody>
          <a:bodyPr wrap="none" rtlCol="0">
            <a:spAutoFit/>
          </a:bodyPr>
          <a:lstStyle/>
          <a:p>
            <a:r>
              <a:rPr lang="en-US" dirty="0"/>
              <a:t>Fire ignition area</a:t>
            </a:r>
          </a:p>
        </p:txBody>
      </p:sp>
      <p:sp>
        <p:nvSpPr>
          <p:cNvPr id="9" name="TextBox 8">
            <a:extLst>
              <a:ext uri="{FF2B5EF4-FFF2-40B4-BE49-F238E27FC236}">
                <a16:creationId xmlns:a16="http://schemas.microsoft.com/office/drawing/2014/main" xmlns="" id="{77BBCB3C-86B6-7449-9628-7A505505C45C}"/>
              </a:ext>
            </a:extLst>
          </p:cNvPr>
          <p:cNvSpPr txBox="1"/>
          <p:nvPr/>
        </p:nvSpPr>
        <p:spPr>
          <a:xfrm>
            <a:off x="8736623" y="1125414"/>
            <a:ext cx="838200" cy="5632311"/>
          </a:xfrm>
          <a:prstGeom prst="rect">
            <a:avLst/>
          </a:prstGeom>
          <a:solidFill>
            <a:schemeClr val="tx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3" name="TextBox 2">
            <a:extLst>
              <a:ext uri="{FF2B5EF4-FFF2-40B4-BE49-F238E27FC236}">
                <a16:creationId xmlns:a16="http://schemas.microsoft.com/office/drawing/2014/main" xmlns="" id="{E8244389-5478-D646-B4D2-0B1CE5E2C768}"/>
              </a:ext>
            </a:extLst>
          </p:cNvPr>
          <p:cNvSpPr txBox="1"/>
          <p:nvPr/>
        </p:nvSpPr>
        <p:spPr>
          <a:xfrm>
            <a:off x="-571500" y="1107827"/>
            <a:ext cx="1143000" cy="5632311"/>
          </a:xfrm>
          <a:prstGeom prst="rect">
            <a:avLst/>
          </a:prstGeom>
          <a:solidFill>
            <a:schemeClr val="tx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pic>
        <p:nvPicPr>
          <p:cNvPr id="11" name="Picture 10">
            <a:extLst>
              <a:ext uri="{FF2B5EF4-FFF2-40B4-BE49-F238E27FC236}">
                <a16:creationId xmlns:a16="http://schemas.microsoft.com/office/drawing/2014/main" xmlns="" id="{78A32493-6EE2-0343-A985-426C4727F2A3}"/>
              </a:ext>
            </a:extLst>
          </p:cNvPr>
          <p:cNvPicPr/>
          <p:nvPr/>
        </p:nvPicPr>
        <p:blipFill>
          <a:blip r:embed="rId3">
            <a:extLst>
              <a:ext uri="{28A0092B-C50C-407E-A947-70E740481C1C}">
                <a14:useLocalDpi xmlns:a14="http://schemas.microsoft.com/office/drawing/2010/main" val="0"/>
              </a:ext>
            </a:extLst>
          </a:blip>
          <a:stretch>
            <a:fillRect/>
          </a:stretch>
        </p:blipFill>
        <p:spPr>
          <a:xfrm>
            <a:off x="354623" y="914400"/>
            <a:ext cx="8382000" cy="6500131"/>
          </a:xfrm>
          <a:prstGeom prst="rect">
            <a:avLst/>
          </a:prstGeom>
        </p:spPr>
      </p:pic>
      <p:sp>
        <p:nvSpPr>
          <p:cNvPr id="12" name="TextBox 11">
            <a:extLst>
              <a:ext uri="{FF2B5EF4-FFF2-40B4-BE49-F238E27FC236}">
                <a16:creationId xmlns:a16="http://schemas.microsoft.com/office/drawing/2014/main" xmlns="" id="{277B6085-743F-FF48-8A9C-EA513FB9D8DD}"/>
              </a:ext>
            </a:extLst>
          </p:cNvPr>
          <p:cNvSpPr txBox="1"/>
          <p:nvPr/>
        </p:nvSpPr>
        <p:spPr>
          <a:xfrm rot="5400000">
            <a:off x="3825473" y="2269079"/>
            <a:ext cx="1143000" cy="8679299"/>
          </a:xfrm>
          <a:prstGeom prst="rect">
            <a:avLst/>
          </a:prstGeom>
          <a:solidFill>
            <a:schemeClr val="tx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0" name="Rectangle 9">
            <a:extLst>
              <a:ext uri="{FF2B5EF4-FFF2-40B4-BE49-F238E27FC236}">
                <a16:creationId xmlns:a16="http://schemas.microsoft.com/office/drawing/2014/main" xmlns="" id="{D9037B05-2070-7144-80B5-71CBFAD69EEA}"/>
              </a:ext>
            </a:extLst>
          </p:cNvPr>
          <p:cNvSpPr/>
          <p:nvPr/>
        </p:nvSpPr>
        <p:spPr>
          <a:xfrm>
            <a:off x="331583" y="1688068"/>
            <a:ext cx="2018566" cy="369332"/>
          </a:xfrm>
          <a:prstGeom prst="rect">
            <a:avLst/>
          </a:prstGeom>
        </p:spPr>
        <p:txBody>
          <a:bodyPr wrap="none">
            <a:spAutoFit/>
          </a:bodyPr>
          <a:lstStyle/>
          <a:p>
            <a:r>
              <a:rPr lang="en-US" dirty="0">
                <a:solidFill>
                  <a:prstClr val="white"/>
                </a:solidFill>
                <a:latin typeface="Helvetica" pitchFamily="2" charset="0"/>
              </a:rPr>
              <a:t>Toon et al .in prep</a:t>
            </a:r>
            <a:endParaRPr lang="en-US" dirty="0"/>
          </a:p>
        </p:txBody>
      </p:sp>
    </p:spTree>
    <p:extLst>
      <p:ext uri="{BB962C8B-B14F-4D97-AF65-F5344CB8AC3E}">
        <p14:creationId xmlns:p14="http://schemas.microsoft.com/office/powerpoint/2010/main" val="1516012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678564-8F7A-E24D-AEB1-9409D8092B02}"/>
              </a:ext>
            </a:extLst>
          </p:cNvPr>
          <p:cNvSpPr>
            <a:spLocks noGrp="1"/>
          </p:cNvSpPr>
          <p:nvPr>
            <p:ph type="title"/>
          </p:nvPr>
        </p:nvSpPr>
        <p:spPr>
          <a:xfrm>
            <a:off x="457200" y="0"/>
            <a:ext cx="8229600" cy="1143000"/>
          </a:xfrm>
        </p:spPr>
        <p:txBody>
          <a:bodyPr>
            <a:normAutofit fontScale="90000"/>
          </a:bodyPr>
          <a:lstStyle/>
          <a:p>
            <a:r>
              <a:rPr lang="en-US" dirty="0">
                <a:solidFill>
                  <a:srgbClr val="FFFF00"/>
                </a:solidFill>
              </a:rPr>
              <a:t>European Counter Force Targets (~640) </a:t>
            </a:r>
          </a:p>
        </p:txBody>
      </p:sp>
      <p:sp>
        <p:nvSpPr>
          <p:cNvPr id="6" name="TextBox 5">
            <a:extLst>
              <a:ext uri="{FF2B5EF4-FFF2-40B4-BE49-F238E27FC236}">
                <a16:creationId xmlns:a16="http://schemas.microsoft.com/office/drawing/2014/main" xmlns="" id="{49E961D7-5222-7041-9AA5-1A4CE45E57DD}"/>
              </a:ext>
            </a:extLst>
          </p:cNvPr>
          <p:cNvSpPr txBox="1"/>
          <p:nvPr/>
        </p:nvSpPr>
        <p:spPr>
          <a:xfrm>
            <a:off x="539262" y="5545015"/>
            <a:ext cx="2251642" cy="369332"/>
          </a:xfrm>
          <a:prstGeom prst="rect">
            <a:avLst/>
          </a:prstGeom>
          <a:noFill/>
        </p:spPr>
        <p:txBody>
          <a:bodyPr wrap="none" rtlCol="0">
            <a:spAutoFit/>
          </a:bodyPr>
          <a:lstStyle/>
          <a:p>
            <a:r>
              <a:rPr lang="en-US" dirty="0"/>
              <a:t>“Assured Destruction”</a:t>
            </a:r>
          </a:p>
        </p:txBody>
      </p:sp>
      <p:sp>
        <p:nvSpPr>
          <p:cNvPr id="7" name="TextBox 6">
            <a:extLst>
              <a:ext uri="{FF2B5EF4-FFF2-40B4-BE49-F238E27FC236}">
                <a16:creationId xmlns:a16="http://schemas.microsoft.com/office/drawing/2014/main" xmlns="" id="{37132A34-38C8-A14C-9A80-448894887450}"/>
              </a:ext>
            </a:extLst>
          </p:cNvPr>
          <p:cNvSpPr txBox="1"/>
          <p:nvPr/>
        </p:nvSpPr>
        <p:spPr>
          <a:xfrm>
            <a:off x="5638800" y="5545015"/>
            <a:ext cx="1765612" cy="369332"/>
          </a:xfrm>
          <a:prstGeom prst="rect">
            <a:avLst/>
          </a:prstGeom>
          <a:noFill/>
        </p:spPr>
        <p:txBody>
          <a:bodyPr wrap="none" rtlCol="0">
            <a:spAutoFit/>
          </a:bodyPr>
          <a:lstStyle/>
          <a:p>
            <a:r>
              <a:rPr lang="en-US" dirty="0"/>
              <a:t>Fire ignition area</a:t>
            </a:r>
          </a:p>
        </p:txBody>
      </p:sp>
      <p:pic>
        <p:nvPicPr>
          <p:cNvPr id="8" name="Picture 7">
            <a:extLst>
              <a:ext uri="{FF2B5EF4-FFF2-40B4-BE49-F238E27FC236}">
                <a16:creationId xmlns:a16="http://schemas.microsoft.com/office/drawing/2014/main" xmlns="" id="{D4BF2C04-587D-1446-B2D4-AC3FCDB60BF5}"/>
              </a:ext>
            </a:extLst>
          </p:cNvPr>
          <p:cNvPicPr/>
          <p:nvPr/>
        </p:nvPicPr>
        <p:blipFill>
          <a:blip r:embed="rId3">
            <a:extLst>
              <a:ext uri="{28A0092B-C50C-407E-A947-70E740481C1C}">
                <a14:useLocalDpi xmlns:a14="http://schemas.microsoft.com/office/drawing/2010/main" val="0"/>
              </a:ext>
            </a:extLst>
          </a:blip>
          <a:stretch>
            <a:fillRect/>
          </a:stretch>
        </p:blipFill>
        <p:spPr>
          <a:xfrm>
            <a:off x="-1676400" y="1120306"/>
            <a:ext cx="13030200" cy="5649898"/>
          </a:xfrm>
          <a:prstGeom prst="rect">
            <a:avLst/>
          </a:prstGeom>
        </p:spPr>
      </p:pic>
      <p:sp>
        <p:nvSpPr>
          <p:cNvPr id="3" name="TextBox 2">
            <a:extLst>
              <a:ext uri="{FF2B5EF4-FFF2-40B4-BE49-F238E27FC236}">
                <a16:creationId xmlns:a16="http://schemas.microsoft.com/office/drawing/2014/main" xmlns="" id="{E8244389-5478-D646-B4D2-0B1CE5E2C768}"/>
              </a:ext>
            </a:extLst>
          </p:cNvPr>
          <p:cNvSpPr txBox="1"/>
          <p:nvPr/>
        </p:nvSpPr>
        <p:spPr>
          <a:xfrm>
            <a:off x="-571500" y="990600"/>
            <a:ext cx="1143000" cy="5909310"/>
          </a:xfrm>
          <a:prstGeom prst="rect">
            <a:avLst/>
          </a:prstGeom>
          <a:solidFill>
            <a:schemeClr val="tx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9" name="TextBox 8">
            <a:extLst>
              <a:ext uri="{FF2B5EF4-FFF2-40B4-BE49-F238E27FC236}">
                <a16:creationId xmlns:a16="http://schemas.microsoft.com/office/drawing/2014/main" xmlns="" id="{77BBCB3C-86B6-7449-9628-7A505505C45C}"/>
              </a:ext>
            </a:extLst>
          </p:cNvPr>
          <p:cNvSpPr txBox="1"/>
          <p:nvPr/>
        </p:nvSpPr>
        <p:spPr>
          <a:xfrm>
            <a:off x="8724900" y="990600"/>
            <a:ext cx="838200" cy="5909310"/>
          </a:xfrm>
          <a:prstGeom prst="rect">
            <a:avLst/>
          </a:prstGeom>
          <a:solidFill>
            <a:schemeClr val="tx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0" name="Rectangle 9">
            <a:extLst>
              <a:ext uri="{FF2B5EF4-FFF2-40B4-BE49-F238E27FC236}">
                <a16:creationId xmlns:a16="http://schemas.microsoft.com/office/drawing/2014/main" xmlns="" id="{8FEF51C0-DF46-334D-BFB0-A12AFB61084B}"/>
              </a:ext>
            </a:extLst>
          </p:cNvPr>
          <p:cNvSpPr/>
          <p:nvPr/>
        </p:nvSpPr>
        <p:spPr>
          <a:xfrm>
            <a:off x="1086584" y="1201596"/>
            <a:ext cx="2018566" cy="369332"/>
          </a:xfrm>
          <a:prstGeom prst="rect">
            <a:avLst/>
          </a:prstGeom>
        </p:spPr>
        <p:txBody>
          <a:bodyPr wrap="none">
            <a:spAutoFit/>
          </a:bodyPr>
          <a:lstStyle/>
          <a:p>
            <a:r>
              <a:rPr lang="en-US" dirty="0">
                <a:solidFill>
                  <a:prstClr val="white"/>
                </a:solidFill>
                <a:latin typeface="Helvetica" pitchFamily="2" charset="0"/>
              </a:rPr>
              <a:t>Toon et al .in prep</a:t>
            </a:r>
            <a:endParaRPr lang="en-US" dirty="0"/>
          </a:p>
        </p:txBody>
      </p:sp>
    </p:spTree>
    <p:extLst>
      <p:ext uri="{BB962C8B-B14F-4D97-AF65-F5344CB8AC3E}">
        <p14:creationId xmlns:p14="http://schemas.microsoft.com/office/powerpoint/2010/main" val="9619880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31C062-C3A8-8BEC-010A-224A43821FA0}"/>
              </a:ext>
            </a:extLst>
          </p:cNvPr>
          <p:cNvSpPr>
            <a:spLocks noGrp="1"/>
          </p:cNvSpPr>
          <p:nvPr>
            <p:ph type="title"/>
          </p:nvPr>
        </p:nvSpPr>
        <p:spPr>
          <a:xfrm>
            <a:off x="457200" y="136448"/>
            <a:ext cx="8229600" cy="639762"/>
          </a:xfrm>
        </p:spPr>
        <p:txBody>
          <a:bodyPr>
            <a:normAutofit fontScale="90000"/>
          </a:bodyPr>
          <a:lstStyle/>
          <a:p>
            <a:r>
              <a:rPr lang="en-US" dirty="0">
                <a:solidFill>
                  <a:srgbClr val="FFFF00"/>
                </a:solidFill>
              </a:rPr>
              <a:t>Fatalities at Hiroshima, 15 kt airburst</a:t>
            </a:r>
          </a:p>
        </p:txBody>
      </p:sp>
      <p:graphicFrame>
        <p:nvGraphicFramePr>
          <p:cNvPr id="7" name="Chart 6">
            <a:extLst>
              <a:ext uri="{FF2B5EF4-FFF2-40B4-BE49-F238E27FC236}">
                <a16:creationId xmlns:a16="http://schemas.microsoft.com/office/drawing/2014/main" xmlns="" id="{99B10FA5-D5BE-C649-AEF5-90810C429DC8}"/>
              </a:ext>
            </a:extLst>
          </p:cNvPr>
          <p:cNvGraphicFramePr>
            <a:graphicFrameLocks noGrp="1"/>
          </p:cNvGraphicFramePr>
          <p:nvPr>
            <p:extLst>
              <p:ext uri="{D42A27DB-BD31-4B8C-83A1-F6EECF244321}">
                <p14:modId xmlns:p14="http://schemas.microsoft.com/office/powerpoint/2010/main" val="3132286047"/>
              </p:ext>
            </p:extLst>
          </p:nvPr>
        </p:nvGraphicFramePr>
        <p:xfrm>
          <a:off x="538743" y="776210"/>
          <a:ext cx="8066514" cy="579294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874077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31C062-C3A8-8BEC-010A-224A43821FA0}"/>
              </a:ext>
            </a:extLst>
          </p:cNvPr>
          <p:cNvSpPr>
            <a:spLocks noGrp="1"/>
          </p:cNvSpPr>
          <p:nvPr>
            <p:ph type="title"/>
          </p:nvPr>
        </p:nvSpPr>
        <p:spPr>
          <a:xfrm>
            <a:off x="76200" y="0"/>
            <a:ext cx="8991600" cy="639762"/>
          </a:xfrm>
        </p:spPr>
        <p:txBody>
          <a:bodyPr>
            <a:normAutofit fontScale="90000"/>
          </a:bodyPr>
          <a:lstStyle/>
          <a:p>
            <a:r>
              <a:rPr lang="en-US" dirty="0">
                <a:solidFill>
                  <a:srgbClr val="FFFF00"/>
                </a:solidFill>
              </a:rPr>
              <a:t>Fatalities, 1 Mt airburst</a:t>
            </a:r>
          </a:p>
        </p:txBody>
      </p:sp>
      <p:graphicFrame>
        <p:nvGraphicFramePr>
          <p:cNvPr id="3" name="Chart 2">
            <a:extLst>
              <a:ext uri="{FF2B5EF4-FFF2-40B4-BE49-F238E27FC236}">
                <a16:creationId xmlns:a16="http://schemas.microsoft.com/office/drawing/2014/main" xmlns="" id="{06DF0E31-62D3-4B41-919D-811A595DC36A}"/>
              </a:ext>
            </a:extLst>
          </p:cNvPr>
          <p:cNvGraphicFramePr/>
          <p:nvPr>
            <p:extLst>
              <p:ext uri="{D42A27DB-BD31-4B8C-83A1-F6EECF244321}">
                <p14:modId xmlns:p14="http://schemas.microsoft.com/office/powerpoint/2010/main" val="3035929649"/>
              </p:ext>
            </p:extLst>
          </p:nvPr>
        </p:nvGraphicFramePr>
        <p:xfrm>
          <a:off x="76200" y="762000"/>
          <a:ext cx="8991600" cy="6096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011892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F94089-ADB8-6D63-8EA0-3E701561DB1D}"/>
              </a:ext>
            </a:extLst>
          </p:cNvPr>
          <p:cNvSpPr>
            <a:spLocks noGrp="1"/>
          </p:cNvSpPr>
          <p:nvPr>
            <p:ph type="title"/>
          </p:nvPr>
        </p:nvSpPr>
        <p:spPr>
          <a:xfrm>
            <a:off x="457200" y="160337"/>
            <a:ext cx="8229600" cy="571500"/>
          </a:xfrm>
        </p:spPr>
        <p:txBody>
          <a:bodyPr>
            <a:normAutofit fontScale="90000"/>
          </a:bodyPr>
          <a:lstStyle/>
          <a:p>
            <a:r>
              <a:rPr lang="en-US" dirty="0" err="1"/>
              <a:t>Nukemap</a:t>
            </a:r>
            <a:r>
              <a:rPr lang="en-US" dirty="0"/>
              <a:t> by Alex </a:t>
            </a:r>
            <a:r>
              <a:rPr lang="en-US" dirty="0" err="1"/>
              <a:t>Wellerstein</a:t>
            </a:r>
            <a:endParaRPr lang="en-US" dirty="0"/>
          </a:p>
        </p:txBody>
      </p:sp>
      <p:pic>
        <p:nvPicPr>
          <p:cNvPr id="4" name="Picture 3">
            <a:extLst>
              <a:ext uri="{FF2B5EF4-FFF2-40B4-BE49-F238E27FC236}">
                <a16:creationId xmlns:a16="http://schemas.microsoft.com/office/drawing/2014/main" xmlns="" id="{7FFF1D3A-5265-240C-63ED-01DA8F223D8E}"/>
              </a:ext>
            </a:extLst>
          </p:cNvPr>
          <p:cNvPicPr>
            <a:picLocks noChangeAspect="1"/>
          </p:cNvPicPr>
          <p:nvPr/>
        </p:nvPicPr>
        <p:blipFill>
          <a:blip r:embed="rId3"/>
          <a:stretch>
            <a:fillRect/>
          </a:stretch>
        </p:blipFill>
        <p:spPr>
          <a:xfrm>
            <a:off x="-29308" y="997732"/>
            <a:ext cx="9170905" cy="4862535"/>
          </a:xfrm>
          <a:prstGeom prst="rect">
            <a:avLst/>
          </a:prstGeom>
        </p:spPr>
      </p:pic>
      <p:sp>
        <p:nvSpPr>
          <p:cNvPr id="6" name="TextBox 5">
            <a:extLst>
              <a:ext uri="{FF2B5EF4-FFF2-40B4-BE49-F238E27FC236}">
                <a16:creationId xmlns:a16="http://schemas.microsoft.com/office/drawing/2014/main" xmlns="" id="{1B27479F-B24B-BDFD-0840-9230DDDBA479}"/>
              </a:ext>
            </a:extLst>
          </p:cNvPr>
          <p:cNvSpPr txBox="1"/>
          <p:nvPr/>
        </p:nvSpPr>
        <p:spPr>
          <a:xfrm>
            <a:off x="1600200" y="6488668"/>
            <a:ext cx="4606326" cy="369332"/>
          </a:xfrm>
          <a:prstGeom prst="rect">
            <a:avLst/>
          </a:prstGeom>
          <a:noFill/>
        </p:spPr>
        <p:txBody>
          <a:bodyPr wrap="none" rtlCol="0">
            <a:spAutoFit/>
          </a:bodyPr>
          <a:lstStyle/>
          <a:p>
            <a:r>
              <a:rPr lang="en-US" dirty="0"/>
              <a:t>See Nuclear War: a Scenario by Annie Jacobsen</a:t>
            </a:r>
          </a:p>
        </p:txBody>
      </p:sp>
      <p:sp>
        <p:nvSpPr>
          <p:cNvPr id="7" name="TextBox 6">
            <a:extLst>
              <a:ext uri="{FF2B5EF4-FFF2-40B4-BE49-F238E27FC236}">
                <a16:creationId xmlns:a16="http://schemas.microsoft.com/office/drawing/2014/main" xmlns="" id="{17F2BC3C-7DD3-F2CC-4681-8BA4BCCA6E46}"/>
              </a:ext>
            </a:extLst>
          </p:cNvPr>
          <p:cNvSpPr txBox="1"/>
          <p:nvPr/>
        </p:nvSpPr>
        <p:spPr>
          <a:xfrm>
            <a:off x="1143000" y="5860267"/>
            <a:ext cx="7693388" cy="646331"/>
          </a:xfrm>
          <a:prstGeom prst="rect">
            <a:avLst/>
          </a:prstGeom>
          <a:noFill/>
        </p:spPr>
        <p:txBody>
          <a:bodyPr wrap="none" rtlCol="0">
            <a:spAutoFit/>
          </a:bodyPr>
          <a:lstStyle/>
          <a:p>
            <a:r>
              <a:rPr lang="en-US" dirty="0"/>
              <a:t>Will fires over this area create a mesoscale convective complex? Is O2 depleted?</a:t>
            </a:r>
          </a:p>
          <a:p>
            <a:r>
              <a:rPr lang="en-US" dirty="0"/>
              <a:t>Is rubble restricted to 10-20% of fire area?</a:t>
            </a:r>
          </a:p>
        </p:txBody>
      </p:sp>
    </p:spTree>
    <p:extLst>
      <p:ext uri="{BB962C8B-B14F-4D97-AF65-F5344CB8AC3E}">
        <p14:creationId xmlns:p14="http://schemas.microsoft.com/office/powerpoint/2010/main" val="1917566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AB59DC-F811-DFC7-1E30-300954449400}"/>
              </a:ext>
            </a:extLst>
          </p:cNvPr>
          <p:cNvSpPr>
            <a:spLocks noGrp="1"/>
          </p:cNvSpPr>
          <p:nvPr>
            <p:ph type="title"/>
          </p:nvPr>
        </p:nvSpPr>
        <p:spPr>
          <a:xfrm>
            <a:off x="457200" y="35169"/>
            <a:ext cx="8229600" cy="1143000"/>
          </a:xfrm>
        </p:spPr>
        <p:txBody>
          <a:bodyPr/>
          <a:lstStyle/>
          <a:p>
            <a:r>
              <a:rPr lang="en-US" dirty="0"/>
              <a:t>Area impacted versus yield</a:t>
            </a:r>
          </a:p>
        </p:txBody>
      </p:sp>
      <p:graphicFrame>
        <p:nvGraphicFramePr>
          <p:cNvPr id="4" name="Content Placeholder 3">
            <a:extLst>
              <a:ext uri="{FF2B5EF4-FFF2-40B4-BE49-F238E27FC236}">
                <a16:creationId xmlns:a16="http://schemas.microsoft.com/office/drawing/2014/main" xmlns="" id="{A38312B4-F5A1-204E-9A71-A29A740070ED}"/>
              </a:ext>
            </a:extLst>
          </p:cNvPr>
          <p:cNvGraphicFramePr>
            <a:graphicFrameLocks noGrp="1"/>
          </p:cNvGraphicFramePr>
          <p:nvPr>
            <p:ph idx="1"/>
            <p:extLst>
              <p:ext uri="{D42A27DB-BD31-4B8C-83A1-F6EECF244321}">
                <p14:modId xmlns:p14="http://schemas.microsoft.com/office/powerpoint/2010/main" val="998911680"/>
              </p:ext>
            </p:extLst>
          </p:nvPr>
        </p:nvGraphicFramePr>
        <p:xfrm>
          <a:off x="0" y="1600200"/>
          <a:ext cx="8991600" cy="5257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413813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F02F3F-B1E4-7548-907C-713BE69C197B}"/>
              </a:ext>
            </a:extLst>
          </p:cNvPr>
          <p:cNvSpPr>
            <a:spLocks noGrp="1"/>
          </p:cNvSpPr>
          <p:nvPr>
            <p:ph type="title"/>
          </p:nvPr>
        </p:nvSpPr>
        <p:spPr>
          <a:xfrm>
            <a:off x="457200" y="0"/>
            <a:ext cx="8229600" cy="1143000"/>
          </a:xfrm>
        </p:spPr>
        <p:txBody>
          <a:bodyPr>
            <a:normAutofit/>
          </a:bodyPr>
          <a:lstStyle/>
          <a:p>
            <a:r>
              <a:rPr lang="en-US" dirty="0">
                <a:solidFill>
                  <a:srgbClr val="FFFF00"/>
                </a:solidFill>
              </a:rPr>
              <a:t>Fuel loading scales with population</a:t>
            </a:r>
          </a:p>
        </p:txBody>
      </p:sp>
      <p:sp>
        <p:nvSpPr>
          <p:cNvPr id="3" name="TextBox 2">
            <a:extLst>
              <a:ext uri="{FF2B5EF4-FFF2-40B4-BE49-F238E27FC236}">
                <a16:creationId xmlns:a16="http://schemas.microsoft.com/office/drawing/2014/main" xmlns="" id="{1D2A2111-9550-F146-8B96-0AECAED920C7}"/>
              </a:ext>
            </a:extLst>
          </p:cNvPr>
          <p:cNvSpPr txBox="1"/>
          <p:nvPr/>
        </p:nvSpPr>
        <p:spPr>
          <a:xfrm>
            <a:off x="7445442" y="6345312"/>
            <a:ext cx="1680973" cy="646331"/>
          </a:xfrm>
          <a:prstGeom prst="rect">
            <a:avLst/>
          </a:prstGeom>
          <a:noFill/>
        </p:spPr>
        <p:txBody>
          <a:bodyPr wrap="none" rtlCol="0">
            <a:spAutoFit/>
          </a:bodyPr>
          <a:lstStyle/>
          <a:p>
            <a:r>
              <a:rPr lang="en-US" dirty="0">
                <a:solidFill>
                  <a:schemeClr val="bg1"/>
                </a:solidFill>
              </a:rPr>
              <a:t>Toon et al, 1997</a:t>
            </a:r>
          </a:p>
          <a:p>
            <a:endParaRPr lang="en-US" dirty="0">
              <a:solidFill>
                <a:schemeClr val="bg1"/>
              </a:solidFill>
            </a:endParaRPr>
          </a:p>
        </p:txBody>
      </p:sp>
      <p:graphicFrame>
        <p:nvGraphicFramePr>
          <p:cNvPr id="7" name="Chart 6">
            <a:extLst>
              <a:ext uri="{FF2B5EF4-FFF2-40B4-BE49-F238E27FC236}">
                <a16:creationId xmlns:a16="http://schemas.microsoft.com/office/drawing/2014/main" xmlns="" id="{6ADC2803-D5AA-E7DF-694F-44CA463737D8}"/>
              </a:ext>
            </a:extLst>
          </p:cNvPr>
          <p:cNvGraphicFramePr>
            <a:graphicFrameLocks noGrp="1"/>
          </p:cNvGraphicFramePr>
          <p:nvPr>
            <p:extLst>
              <p:ext uri="{D42A27DB-BD31-4B8C-83A1-F6EECF244321}">
                <p14:modId xmlns:p14="http://schemas.microsoft.com/office/powerpoint/2010/main" val="3378070036"/>
              </p:ext>
            </p:extLst>
          </p:nvPr>
        </p:nvGraphicFramePr>
        <p:xfrm>
          <a:off x="457199" y="985912"/>
          <a:ext cx="8229601" cy="5359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232716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xmlns="" id="{774ACB28-ACD4-69E9-646C-7584663C0525}"/>
              </a:ext>
            </a:extLst>
          </p:cNvPr>
          <p:cNvSpPr txBox="1"/>
          <p:nvPr/>
        </p:nvSpPr>
        <p:spPr>
          <a:xfrm>
            <a:off x="5786356" y="2159977"/>
            <a:ext cx="524503" cy="276999"/>
          </a:xfrm>
          <a:prstGeom prst="rect">
            <a:avLst/>
          </a:prstGeom>
          <a:noFill/>
        </p:spPr>
        <p:txBody>
          <a:bodyPr wrap="none" rtlCol="0">
            <a:spAutoFit/>
          </a:bodyPr>
          <a:lstStyle/>
          <a:p>
            <a:pPr defTabSz="685800"/>
            <a:r>
              <a:rPr lang="en-US" sz="1200" dirty="0">
                <a:solidFill>
                  <a:prstClr val="white"/>
                </a:solidFill>
                <a:latin typeface="Arial" panose="020B0604020202020204" pitchFamily="34" charset="0"/>
                <a:cs typeface="Arial" panose="020B0604020202020204" pitchFamily="34" charset="0"/>
              </a:rPr>
              <a:t>1999</a:t>
            </a:r>
          </a:p>
        </p:txBody>
      </p:sp>
      <p:sp>
        <p:nvSpPr>
          <p:cNvPr id="23" name="TextBox 22">
            <a:extLst>
              <a:ext uri="{FF2B5EF4-FFF2-40B4-BE49-F238E27FC236}">
                <a16:creationId xmlns:a16="http://schemas.microsoft.com/office/drawing/2014/main" xmlns="" id="{46534680-35A5-5123-A6C5-B0A88583B43A}"/>
              </a:ext>
            </a:extLst>
          </p:cNvPr>
          <p:cNvSpPr txBox="1"/>
          <p:nvPr/>
        </p:nvSpPr>
        <p:spPr>
          <a:xfrm>
            <a:off x="5786356" y="3937518"/>
            <a:ext cx="524503" cy="276999"/>
          </a:xfrm>
          <a:prstGeom prst="rect">
            <a:avLst/>
          </a:prstGeom>
          <a:noFill/>
        </p:spPr>
        <p:txBody>
          <a:bodyPr wrap="none" rtlCol="0">
            <a:spAutoFit/>
          </a:bodyPr>
          <a:lstStyle/>
          <a:p>
            <a:pPr defTabSz="685800"/>
            <a:r>
              <a:rPr lang="en-US" sz="1200" dirty="0">
                <a:solidFill>
                  <a:prstClr val="white"/>
                </a:solidFill>
                <a:latin typeface="Arial" panose="020B0604020202020204" pitchFamily="34" charset="0"/>
                <a:cs typeface="Arial" panose="020B0604020202020204" pitchFamily="34" charset="0"/>
              </a:rPr>
              <a:t>2020</a:t>
            </a:r>
          </a:p>
        </p:txBody>
      </p:sp>
      <p:grpSp>
        <p:nvGrpSpPr>
          <p:cNvPr id="2" name="Group 1">
            <a:extLst>
              <a:ext uri="{FF2B5EF4-FFF2-40B4-BE49-F238E27FC236}">
                <a16:creationId xmlns:a16="http://schemas.microsoft.com/office/drawing/2014/main" xmlns="" id="{3FF9C59D-E683-0F45-80B5-BC26277324B5}"/>
              </a:ext>
            </a:extLst>
          </p:cNvPr>
          <p:cNvGrpSpPr/>
          <p:nvPr/>
        </p:nvGrpSpPr>
        <p:grpSpPr>
          <a:xfrm>
            <a:off x="685800" y="1021137"/>
            <a:ext cx="11811000" cy="4951415"/>
            <a:chOff x="1509628" y="231507"/>
            <a:chExt cx="11991128" cy="3567575"/>
          </a:xfrm>
        </p:grpSpPr>
        <p:pic>
          <p:nvPicPr>
            <p:cNvPr id="5" name="Picture 4">
              <a:extLst>
                <a:ext uri="{FF2B5EF4-FFF2-40B4-BE49-F238E27FC236}">
                  <a16:creationId xmlns:a16="http://schemas.microsoft.com/office/drawing/2014/main" xmlns="" id="{F4235B32-ED63-A85D-6E2F-40E864D95CBE}"/>
                </a:ext>
              </a:extLst>
            </p:cNvPr>
            <p:cNvPicPr>
              <a:picLocks noChangeAspect="1"/>
            </p:cNvPicPr>
            <p:nvPr/>
          </p:nvPicPr>
          <p:blipFill rotWithShape="1">
            <a:blip r:embed="rId2"/>
            <a:srcRect b="35247"/>
            <a:stretch/>
          </p:blipFill>
          <p:spPr>
            <a:xfrm>
              <a:off x="1509628" y="231507"/>
              <a:ext cx="11991128" cy="3567575"/>
            </a:xfrm>
            <a:prstGeom prst="rect">
              <a:avLst/>
            </a:prstGeom>
          </p:spPr>
        </p:pic>
        <p:sp>
          <p:nvSpPr>
            <p:cNvPr id="25" name="TextBox 24">
              <a:extLst>
                <a:ext uri="{FF2B5EF4-FFF2-40B4-BE49-F238E27FC236}">
                  <a16:creationId xmlns:a16="http://schemas.microsoft.com/office/drawing/2014/main" xmlns="" id="{4E2D186E-DB69-5AA6-4219-5FE1B71A745B}"/>
                </a:ext>
              </a:extLst>
            </p:cNvPr>
            <p:cNvSpPr txBox="1"/>
            <p:nvPr/>
          </p:nvSpPr>
          <p:spPr>
            <a:xfrm>
              <a:off x="1947708" y="523699"/>
              <a:ext cx="1334127" cy="298778"/>
            </a:xfrm>
            <a:prstGeom prst="rect">
              <a:avLst/>
            </a:prstGeom>
            <a:noFill/>
          </p:spPr>
          <p:txBody>
            <a:bodyPr wrap="none" rtlCol="0">
              <a:spAutoFit/>
            </a:bodyPr>
            <a:lstStyle/>
            <a:p>
              <a:pPr defTabSz="685800"/>
              <a:r>
                <a:rPr lang="en-US" sz="1200" dirty="0">
                  <a:solidFill>
                    <a:prstClr val="white"/>
                  </a:solidFill>
                  <a:latin typeface="Arial" panose="020B0604020202020204" pitchFamily="34" charset="0"/>
                  <a:cs typeface="Arial" panose="020B0604020202020204" pitchFamily="34" charset="0"/>
                </a:rPr>
                <a:t>Indianapolis</a:t>
              </a:r>
            </a:p>
          </p:txBody>
        </p:sp>
        <p:sp>
          <p:nvSpPr>
            <p:cNvPr id="26" name="TextBox 25">
              <a:extLst>
                <a:ext uri="{FF2B5EF4-FFF2-40B4-BE49-F238E27FC236}">
                  <a16:creationId xmlns:a16="http://schemas.microsoft.com/office/drawing/2014/main" xmlns="" id="{2C5D7FE4-FA12-4EB5-5EB6-DC3190F8C37D}"/>
                </a:ext>
              </a:extLst>
            </p:cNvPr>
            <p:cNvSpPr txBox="1"/>
            <p:nvPr/>
          </p:nvSpPr>
          <p:spPr>
            <a:xfrm>
              <a:off x="5135408" y="2737401"/>
              <a:ext cx="1141767" cy="298778"/>
            </a:xfrm>
            <a:prstGeom prst="rect">
              <a:avLst/>
            </a:prstGeom>
            <a:noFill/>
          </p:spPr>
          <p:txBody>
            <a:bodyPr wrap="none" rtlCol="0">
              <a:spAutoFit/>
            </a:bodyPr>
            <a:lstStyle/>
            <a:p>
              <a:pPr defTabSz="685800"/>
              <a:r>
                <a:rPr lang="en-US" sz="1200" dirty="0">
                  <a:solidFill>
                    <a:prstClr val="white"/>
                  </a:solidFill>
                  <a:latin typeface="Arial" panose="020B0604020202020204" pitchFamily="34" charset="0"/>
                  <a:cs typeface="Arial" panose="020B0604020202020204" pitchFamily="34" charset="0"/>
                </a:rPr>
                <a:t>Cincinnati</a:t>
              </a:r>
            </a:p>
          </p:txBody>
        </p:sp>
      </p:grpSp>
      <p:sp>
        <p:nvSpPr>
          <p:cNvPr id="28" name="TextBox 27">
            <a:extLst>
              <a:ext uri="{FF2B5EF4-FFF2-40B4-BE49-F238E27FC236}">
                <a16:creationId xmlns:a16="http://schemas.microsoft.com/office/drawing/2014/main" xmlns="" id="{F1E4D737-AE97-3A22-0DB4-236A583964BE}"/>
              </a:ext>
            </a:extLst>
          </p:cNvPr>
          <p:cNvSpPr txBox="1"/>
          <p:nvPr/>
        </p:nvSpPr>
        <p:spPr>
          <a:xfrm>
            <a:off x="6129062" y="-219764"/>
            <a:ext cx="1200521" cy="276999"/>
          </a:xfrm>
          <a:prstGeom prst="rect">
            <a:avLst/>
          </a:prstGeom>
          <a:noFill/>
        </p:spPr>
        <p:txBody>
          <a:bodyPr wrap="none" rtlCol="0">
            <a:spAutoFit/>
          </a:bodyPr>
          <a:lstStyle/>
          <a:p>
            <a:pPr defTabSz="685800"/>
            <a:r>
              <a:rPr lang="en-US" sz="1200" dirty="0">
                <a:solidFill>
                  <a:prstClr val="white"/>
                </a:solidFill>
                <a:latin typeface="Arial" panose="020B0604020202020204" pitchFamily="34" charset="0"/>
                <a:cs typeface="Arial" panose="020B0604020202020204" pitchFamily="34" charset="0"/>
              </a:rPr>
              <a:t>Las Vegas, NV</a:t>
            </a:r>
          </a:p>
        </p:txBody>
      </p:sp>
      <p:pic>
        <p:nvPicPr>
          <p:cNvPr id="33" name="Picture 32">
            <a:extLst>
              <a:ext uri="{FF2B5EF4-FFF2-40B4-BE49-F238E27FC236}">
                <a16:creationId xmlns:a16="http://schemas.microsoft.com/office/drawing/2014/main" xmlns="" id="{DD4AF064-5032-2D65-35A9-E2F836191B96}"/>
              </a:ext>
            </a:extLst>
          </p:cNvPr>
          <p:cNvPicPr>
            <a:picLocks noChangeAspect="1"/>
          </p:cNvPicPr>
          <p:nvPr/>
        </p:nvPicPr>
        <p:blipFill>
          <a:blip r:embed="rId3"/>
          <a:stretch>
            <a:fillRect/>
          </a:stretch>
        </p:blipFill>
        <p:spPr>
          <a:xfrm rot="10800000">
            <a:off x="3452252" y="5826650"/>
            <a:ext cx="1692816" cy="84041"/>
          </a:xfrm>
          <a:prstGeom prst="rect">
            <a:avLst/>
          </a:prstGeom>
        </p:spPr>
      </p:pic>
      <p:sp>
        <p:nvSpPr>
          <p:cNvPr id="34" name="TextBox 33">
            <a:extLst>
              <a:ext uri="{FF2B5EF4-FFF2-40B4-BE49-F238E27FC236}">
                <a16:creationId xmlns:a16="http://schemas.microsoft.com/office/drawing/2014/main" xmlns="" id="{03DBE439-9EF5-94DC-8774-9F1F6D2398A3}"/>
              </a:ext>
            </a:extLst>
          </p:cNvPr>
          <p:cNvSpPr txBox="1"/>
          <p:nvPr/>
        </p:nvSpPr>
        <p:spPr>
          <a:xfrm>
            <a:off x="3475698" y="6301284"/>
            <a:ext cx="1619354" cy="276999"/>
          </a:xfrm>
          <a:prstGeom prst="rect">
            <a:avLst/>
          </a:prstGeom>
          <a:noFill/>
        </p:spPr>
        <p:txBody>
          <a:bodyPr wrap="none" rtlCol="0">
            <a:spAutoFit/>
          </a:bodyPr>
          <a:lstStyle/>
          <a:p>
            <a:pPr defTabSz="685800"/>
            <a:r>
              <a:rPr lang="en-US" sz="1200" dirty="0">
                <a:solidFill>
                  <a:prstClr val="white"/>
                </a:solidFill>
                <a:latin typeface="Arial" panose="020B0604020202020204" pitchFamily="34" charset="0"/>
                <a:cs typeface="Arial" panose="020B0604020202020204" pitchFamily="34" charset="0"/>
              </a:rPr>
              <a:t>Combustible mass [t]</a:t>
            </a:r>
          </a:p>
        </p:txBody>
      </p:sp>
      <p:sp>
        <p:nvSpPr>
          <p:cNvPr id="35" name="TextBox 34">
            <a:extLst>
              <a:ext uri="{FF2B5EF4-FFF2-40B4-BE49-F238E27FC236}">
                <a16:creationId xmlns:a16="http://schemas.microsoft.com/office/drawing/2014/main" xmlns="" id="{1A32C6D3-FC74-E281-60BF-5F2122B8C7D6}"/>
              </a:ext>
            </a:extLst>
          </p:cNvPr>
          <p:cNvSpPr txBox="1"/>
          <p:nvPr/>
        </p:nvSpPr>
        <p:spPr>
          <a:xfrm>
            <a:off x="2853418" y="5695553"/>
            <a:ext cx="854668" cy="276999"/>
          </a:xfrm>
          <a:prstGeom prst="rect">
            <a:avLst/>
          </a:prstGeom>
          <a:noFill/>
        </p:spPr>
        <p:txBody>
          <a:bodyPr wrap="square" rtlCol="0">
            <a:spAutoFit/>
          </a:bodyPr>
          <a:lstStyle/>
          <a:p>
            <a:pPr defTabSz="685800"/>
            <a:r>
              <a:rPr lang="en-US" sz="1200" dirty="0">
                <a:solidFill>
                  <a:prstClr val="white"/>
                </a:solidFill>
                <a:latin typeface="Arial" panose="020B0604020202020204" pitchFamily="34" charset="0"/>
                <a:cs typeface="Arial" panose="020B0604020202020204" pitchFamily="34" charset="0"/>
              </a:rPr>
              <a:t>&gt; 0</a:t>
            </a:r>
          </a:p>
        </p:txBody>
      </p:sp>
      <p:sp>
        <p:nvSpPr>
          <p:cNvPr id="36" name="TextBox 35">
            <a:extLst>
              <a:ext uri="{FF2B5EF4-FFF2-40B4-BE49-F238E27FC236}">
                <a16:creationId xmlns:a16="http://schemas.microsoft.com/office/drawing/2014/main" xmlns="" id="{F7775592-9AE0-74D0-7571-61E6071554F6}"/>
              </a:ext>
            </a:extLst>
          </p:cNvPr>
          <p:cNvSpPr txBox="1"/>
          <p:nvPr/>
        </p:nvSpPr>
        <p:spPr>
          <a:xfrm>
            <a:off x="5535325" y="5644629"/>
            <a:ext cx="502061" cy="276999"/>
          </a:xfrm>
          <a:prstGeom prst="rect">
            <a:avLst/>
          </a:prstGeom>
          <a:noFill/>
        </p:spPr>
        <p:txBody>
          <a:bodyPr wrap="none" rtlCol="0">
            <a:spAutoFit/>
          </a:bodyPr>
          <a:lstStyle/>
          <a:p>
            <a:pPr defTabSz="685800"/>
            <a:r>
              <a:rPr lang="en-US" sz="1200" dirty="0">
                <a:solidFill>
                  <a:prstClr val="white"/>
                </a:solidFill>
                <a:latin typeface="Arial" panose="020B0604020202020204" pitchFamily="34" charset="0"/>
                <a:cs typeface="Arial" panose="020B0604020202020204" pitchFamily="34" charset="0"/>
              </a:rPr>
              <a:t>&gt;10</a:t>
            </a:r>
            <a:r>
              <a:rPr lang="en-US" sz="1200" baseline="30000" dirty="0">
                <a:solidFill>
                  <a:prstClr val="white"/>
                </a:solidFill>
                <a:latin typeface="Arial" panose="020B0604020202020204" pitchFamily="34" charset="0"/>
                <a:cs typeface="Arial" panose="020B0604020202020204" pitchFamily="34" charset="0"/>
              </a:rPr>
              <a:t>7</a:t>
            </a:r>
          </a:p>
        </p:txBody>
      </p:sp>
      <p:sp>
        <p:nvSpPr>
          <p:cNvPr id="3" name="TextBox 2">
            <a:extLst>
              <a:ext uri="{FF2B5EF4-FFF2-40B4-BE49-F238E27FC236}">
                <a16:creationId xmlns:a16="http://schemas.microsoft.com/office/drawing/2014/main" xmlns="" id="{7C543E5A-AB14-544D-8396-FA8397A1F013}"/>
              </a:ext>
            </a:extLst>
          </p:cNvPr>
          <p:cNvSpPr txBox="1"/>
          <p:nvPr/>
        </p:nvSpPr>
        <p:spPr>
          <a:xfrm>
            <a:off x="363305" y="146841"/>
            <a:ext cx="8724889" cy="507831"/>
          </a:xfrm>
          <a:prstGeom prst="rect">
            <a:avLst/>
          </a:prstGeom>
          <a:noFill/>
        </p:spPr>
        <p:txBody>
          <a:bodyPr wrap="none" rtlCol="0">
            <a:spAutoFit/>
          </a:bodyPr>
          <a:lstStyle/>
          <a:p>
            <a:pPr defTabSz="685800"/>
            <a:r>
              <a:rPr lang="en-US" sz="2700" dirty="0">
                <a:solidFill>
                  <a:srgbClr val="FFFF00"/>
                </a:solidFill>
                <a:latin typeface="Calibri" panose="020F0502020204030204"/>
              </a:rPr>
              <a:t>Satellite based fuel loads have potential to improve fuel loads</a:t>
            </a:r>
          </a:p>
        </p:txBody>
      </p:sp>
      <p:sp>
        <p:nvSpPr>
          <p:cNvPr id="4" name="TextBox 3">
            <a:extLst>
              <a:ext uri="{FF2B5EF4-FFF2-40B4-BE49-F238E27FC236}">
                <a16:creationId xmlns:a16="http://schemas.microsoft.com/office/drawing/2014/main" xmlns="" id="{27650A03-C5CF-9841-9B39-E227C41A8F6F}"/>
              </a:ext>
            </a:extLst>
          </p:cNvPr>
          <p:cNvSpPr txBox="1"/>
          <p:nvPr/>
        </p:nvSpPr>
        <p:spPr>
          <a:xfrm>
            <a:off x="7348633" y="6111052"/>
            <a:ext cx="1345881" cy="300082"/>
          </a:xfrm>
          <a:prstGeom prst="rect">
            <a:avLst/>
          </a:prstGeom>
          <a:noFill/>
        </p:spPr>
        <p:txBody>
          <a:bodyPr wrap="none" rtlCol="0">
            <a:spAutoFit/>
          </a:bodyPr>
          <a:lstStyle/>
          <a:p>
            <a:pPr defTabSz="685800"/>
            <a:r>
              <a:rPr lang="en-US" sz="1350" dirty="0">
                <a:solidFill>
                  <a:prstClr val="white"/>
                </a:solidFill>
                <a:latin typeface="Calibri" panose="020F0502020204030204"/>
              </a:rPr>
              <a:t>Balch et al. 2023</a:t>
            </a:r>
          </a:p>
        </p:txBody>
      </p:sp>
    </p:spTree>
    <p:extLst>
      <p:ext uri="{BB962C8B-B14F-4D97-AF65-F5344CB8AC3E}">
        <p14:creationId xmlns:p14="http://schemas.microsoft.com/office/powerpoint/2010/main" val="27457556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05CCF3-7648-72B0-453B-443C81222EA2}"/>
              </a:ext>
            </a:extLst>
          </p:cNvPr>
          <p:cNvSpPr>
            <a:spLocks noGrp="1"/>
          </p:cNvSpPr>
          <p:nvPr>
            <p:ph type="title"/>
          </p:nvPr>
        </p:nvSpPr>
        <p:spPr>
          <a:xfrm>
            <a:off x="0" y="59714"/>
            <a:ext cx="9144000" cy="1325563"/>
          </a:xfrm>
        </p:spPr>
        <p:txBody>
          <a:bodyPr>
            <a:normAutofit/>
          </a:bodyPr>
          <a:lstStyle/>
          <a:p>
            <a:r>
              <a:rPr lang="en-US" sz="3600" b="1" dirty="0">
                <a:solidFill>
                  <a:srgbClr val="FFFF00"/>
                </a:solidFill>
              </a:rPr>
              <a:t>U. S. Structural mass, </a:t>
            </a:r>
            <a:r>
              <a:rPr lang="en-US" sz="3600" b="1" dirty="0" err="1">
                <a:solidFill>
                  <a:srgbClr val="FFFF00"/>
                </a:solidFill>
              </a:rPr>
              <a:t>tonnes</a:t>
            </a:r>
            <a:r>
              <a:rPr lang="en-US" sz="3600" b="1" dirty="0">
                <a:solidFill>
                  <a:srgbClr val="FFFF00"/>
                </a:solidFill>
              </a:rPr>
              <a:t>/person</a:t>
            </a:r>
          </a:p>
        </p:txBody>
      </p:sp>
      <p:graphicFrame>
        <p:nvGraphicFramePr>
          <p:cNvPr id="6" name="Table 5">
            <a:extLst>
              <a:ext uri="{FF2B5EF4-FFF2-40B4-BE49-F238E27FC236}">
                <a16:creationId xmlns:a16="http://schemas.microsoft.com/office/drawing/2014/main" xmlns="" id="{6AC8B60D-CC59-3283-9EBB-DB2DA8FB70AE}"/>
              </a:ext>
            </a:extLst>
          </p:cNvPr>
          <p:cNvGraphicFramePr>
            <a:graphicFrameLocks noGrp="1"/>
          </p:cNvGraphicFramePr>
          <p:nvPr>
            <p:extLst>
              <p:ext uri="{D42A27DB-BD31-4B8C-83A1-F6EECF244321}">
                <p14:modId xmlns:p14="http://schemas.microsoft.com/office/powerpoint/2010/main" val="2387103391"/>
              </p:ext>
            </p:extLst>
          </p:nvPr>
        </p:nvGraphicFramePr>
        <p:xfrm>
          <a:off x="533400" y="1219200"/>
          <a:ext cx="7924800" cy="4622035"/>
        </p:xfrm>
        <a:graphic>
          <a:graphicData uri="http://schemas.openxmlformats.org/drawingml/2006/table">
            <a:tbl>
              <a:tblPr firstRow="1" bandRow="1">
                <a:tableStyleId>{5C22544A-7EE6-4342-B048-85BDC9FD1C3A}</a:tableStyleId>
              </a:tblPr>
              <a:tblGrid>
                <a:gridCol w="2641600">
                  <a:extLst>
                    <a:ext uri="{9D8B030D-6E8A-4147-A177-3AD203B41FA5}">
                      <a16:colId xmlns:a16="http://schemas.microsoft.com/office/drawing/2014/main" xmlns="" val="2175214006"/>
                    </a:ext>
                  </a:extLst>
                </a:gridCol>
                <a:gridCol w="2641600">
                  <a:extLst>
                    <a:ext uri="{9D8B030D-6E8A-4147-A177-3AD203B41FA5}">
                      <a16:colId xmlns:a16="http://schemas.microsoft.com/office/drawing/2014/main" xmlns="" val="2511252106"/>
                    </a:ext>
                  </a:extLst>
                </a:gridCol>
                <a:gridCol w="2641600">
                  <a:extLst>
                    <a:ext uri="{9D8B030D-6E8A-4147-A177-3AD203B41FA5}">
                      <a16:colId xmlns:a16="http://schemas.microsoft.com/office/drawing/2014/main" xmlns="" val="3831712021"/>
                    </a:ext>
                  </a:extLst>
                </a:gridCol>
              </a:tblGrid>
              <a:tr h="695859">
                <a:tc>
                  <a:txBody>
                    <a:bodyPr/>
                    <a:lstStyle/>
                    <a:p>
                      <a:r>
                        <a:rPr lang="en-US" sz="2400" dirty="0"/>
                        <a:t>Fuel type/Fuel load</a:t>
                      </a:r>
                    </a:p>
                  </a:txBody>
                  <a:tcPr/>
                </a:tc>
                <a:tc>
                  <a:txBody>
                    <a:bodyPr/>
                    <a:lstStyle/>
                    <a:p>
                      <a:r>
                        <a:rPr lang="en-US" sz="2400" dirty="0"/>
                        <a:t>Turco et al., 1990</a:t>
                      </a:r>
                    </a:p>
                    <a:p>
                      <a:r>
                        <a:rPr lang="en-US" sz="2400" dirty="0"/>
                        <a:t>Total mass</a:t>
                      </a:r>
                    </a:p>
                  </a:txBody>
                  <a:tcPr/>
                </a:tc>
                <a:tc>
                  <a:txBody>
                    <a:bodyPr/>
                    <a:lstStyle/>
                    <a:p>
                      <a:r>
                        <a:rPr lang="en-US" sz="2400" dirty="0"/>
                        <a:t>Frantz et al, 2023</a:t>
                      </a:r>
                    </a:p>
                    <a:p>
                      <a:r>
                        <a:rPr lang="en-US" sz="2400" dirty="0"/>
                        <a:t>Structure mass </a:t>
                      </a:r>
                    </a:p>
                  </a:txBody>
                  <a:tcPr/>
                </a:tc>
                <a:extLst>
                  <a:ext uri="{0D108BD9-81ED-4DB2-BD59-A6C34878D82A}">
                    <a16:rowId xmlns:a16="http://schemas.microsoft.com/office/drawing/2014/main" xmlns="" val="3106096441"/>
                  </a:ext>
                </a:extLst>
              </a:tr>
              <a:tr h="595223">
                <a:tc>
                  <a:txBody>
                    <a:bodyPr/>
                    <a:lstStyle/>
                    <a:p>
                      <a:r>
                        <a:rPr lang="en-US" sz="2400" dirty="0"/>
                        <a:t>Wood, lumber, paper</a:t>
                      </a:r>
                    </a:p>
                  </a:txBody>
                  <a:tcPr/>
                </a:tc>
                <a:tc>
                  <a:txBody>
                    <a:bodyPr/>
                    <a:lstStyle/>
                    <a:p>
                      <a:r>
                        <a:rPr lang="en-US" sz="2400" dirty="0"/>
                        <a:t>8.8</a:t>
                      </a:r>
                    </a:p>
                  </a:txBody>
                  <a:tcPr/>
                </a:tc>
                <a:tc>
                  <a:txBody>
                    <a:bodyPr/>
                    <a:lstStyle/>
                    <a:p>
                      <a:r>
                        <a:rPr lang="en-US" sz="2400" dirty="0"/>
                        <a:t>11.6</a:t>
                      </a:r>
                    </a:p>
                  </a:txBody>
                  <a:tcPr/>
                </a:tc>
                <a:extLst>
                  <a:ext uri="{0D108BD9-81ED-4DB2-BD59-A6C34878D82A}">
                    <a16:rowId xmlns:a16="http://schemas.microsoft.com/office/drawing/2014/main" xmlns="" val="2989324732"/>
                  </a:ext>
                </a:extLst>
              </a:tr>
              <a:tr h="595223">
                <a:tc>
                  <a:txBody>
                    <a:bodyPr/>
                    <a:lstStyle/>
                    <a:p>
                      <a:r>
                        <a:rPr lang="en-US" sz="2400" dirty="0"/>
                        <a:t>Plastics &amp; polymers</a:t>
                      </a:r>
                    </a:p>
                  </a:txBody>
                  <a:tcPr/>
                </a:tc>
                <a:tc>
                  <a:txBody>
                    <a:bodyPr/>
                    <a:lstStyle/>
                    <a:p>
                      <a:r>
                        <a:rPr lang="en-US" sz="2400" dirty="0"/>
                        <a:t>0.44</a:t>
                      </a:r>
                    </a:p>
                  </a:txBody>
                  <a:tcPr/>
                </a:tc>
                <a:tc>
                  <a:txBody>
                    <a:bodyPr/>
                    <a:lstStyle/>
                    <a:p>
                      <a:r>
                        <a:rPr lang="en-US" sz="2400" dirty="0"/>
                        <a:t>2.4</a:t>
                      </a:r>
                    </a:p>
                  </a:txBody>
                  <a:tcPr/>
                </a:tc>
                <a:extLst>
                  <a:ext uri="{0D108BD9-81ED-4DB2-BD59-A6C34878D82A}">
                    <a16:rowId xmlns:a16="http://schemas.microsoft.com/office/drawing/2014/main" xmlns="" val="3322616020"/>
                  </a:ext>
                </a:extLst>
              </a:tr>
              <a:tr h="595223">
                <a:tc>
                  <a:txBody>
                    <a:bodyPr/>
                    <a:lstStyle/>
                    <a:p>
                      <a:r>
                        <a:rPr lang="en-US" sz="2400" dirty="0"/>
                        <a:t>Asphalt</a:t>
                      </a:r>
                    </a:p>
                  </a:txBody>
                  <a:tcPr/>
                </a:tc>
                <a:tc>
                  <a:txBody>
                    <a:bodyPr/>
                    <a:lstStyle/>
                    <a:p>
                      <a:r>
                        <a:rPr lang="en-US" sz="2400" dirty="0"/>
                        <a:t>0.33</a:t>
                      </a:r>
                    </a:p>
                  </a:txBody>
                  <a:tcPr/>
                </a:tc>
                <a:tc>
                  <a:txBody>
                    <a:bodyPr/>
                    <a:lstStyle/>
                    <a:p>
                      <a:r>
                        <a:rPr lang="en-US" sz="2400" dirty="0"/>
                        <a:t>0.32</a:t>
                      </a:r>
                    </a:p>
                  </a:txBody>
                  <a:tcPr/>
                </a:tc>
                <a:extLst>
                  <a:ext uri="{0D108BD9-81ED-4DB2-BD59-A6C34878D82A}">
                    <a16:rowId xmlns:a16="http://schemas.microsoft.com/office/drawing/2014/main" xmlns="" val="2830964249"/>
                  </a:ext>
                </a:extLst>
              </a:tr>
              <a:tr h="595223">
                <a:tc>
                  <a:txBody>
                    <a:bodyPr/>
                    <a:lstStyle/>
                    <a:p>
                      <a:r>
                        <a:rPr lang="en-US" sz="2400" dirty="0"/>
                        <a:t>Vegetation</a:t>
                      </a:r>
                    </a:p>
                  </a:txBody>
                  <a:tcPr/>
                </a:tc>
                <a:tc>
                  <a:txBody>
                    <a:bodyPr/>
                    <a:lstStyle/>
                    <a:p>
                      <a:r>
                        <a:rPr lang="en-US" sz="2400" dirty="0"/>
                        <a:t>0.55</a:t>
                      </a:r>
                    </a:p>
                  </a:txBody>
                  <a:tcPr/>
                </a:tc>
                <a:tc>
                  <a:txBody>
                    <a:bodyPr/>
                    <a:lstStyle/>
                    <a:p>
                      <a:r>
                        <a:rPr lang="en-US" sz="2400" dirty="0"/>
                        <a:t>NA</a:t>
                      </a:r>
                    </a:p>
                  </a:txBody>
                  <a:tcPr/>
                </a:tc>
                <a:extLst>
                  <a:ext uri="{0D108BD9-81ED-4DB2-BD59-A6C34878D82A}">
                    <a16:rowId xmlns:a16="http://schemas.microsoft.com/office/drawing/2014/main" xmlns="" val="3335823044"/>
                  </a:ext>
                </a:extLst>
              </a:tr>
              <a:tr h="595223">
                <a:tc>
                  <a:txBody>
                    <a:bodyPr/>
                    <a:lstStyle/>
                    <a:p>
                      <a:r>
                        <a:rPr lang="en-US" sz="2400" dirty="0"/>
                        <a:t>Petroleum</a:t>
                      </a:r>
                    </a:p>
                  </a:txBody>
                  <a:tcPr/>
                </a:tc>
                <a:tc>
                  <a:txBody>
                    <a:bodyPr/>
                    <a:lstStyle/>
                    <a:p>
                      <a:r>
                        <a:rPr lang="en-US" sz="2400" dirty="0"/>
                        <a:t>0.88</a:t>
                      </a:r>
                    </a:p>
                  </a:txBody>
                  <a:tcPr/>
                </a:tc>
                <a:tc>
                  <a:txBody>
                    <a:bodyPr/>
                    <a:lstStyle/>
                    <a:p>
                      <a:r>
                        <a:rPr lang="en-US" sz="2400" dirty="0"/>
                        <a:t>NA</a:t>
                      </a:r>
                    </a:p>
                  </a:txBody>
                  <a:tcPr/>
                </a:tc>
                <a:extLst>
                  <a:ext uri="{0D108BD9-81ED-4DB2-BD59-A6C34878D82A}">
                    <a16:rowId xmlns:a16="http://schemas.microsoft.com/office/drawing/2014/main" xmlns="" val="275549093"/>
                  </a:ext>
                </a:extLst>
              </a:tr>
              <a:tr h="595223">
                <a:tc>
                  <a:txBody>
                    <a:bodyPr/>
                    <a:lstStyle/>
                    <a:p>
                      <a:r>
                        <a:rPr lang="en-US" sz="2400" dirty="0"/>
                        <a:t>Total</a:t>
                      </a:r>
                    </a:p>
                  </a:txBody>
                  <a:tcPr/>
                </a:tc>
                <a:tc>
                  <a:txBody>
                    <a:bodyPr/>
                    <a:lstStyle/>
                    <a:p>
                      <a:r>
                        <a:rPr lang="en-US" sz="2400" dirty="0"/>
                        <a:t>11</a:t>
                      </a:r>
                    </a:p>
                  </a:txBody>
                  <a:tcPr/>
                </a:tc>
                <a:tc>
                  <a:txBody>
                    <a:bodyPr/>
                    <a:lstStyle/>
                    <a:p>
                      <a:r>
                        <a:rPr lang="en-US" sz="2400" dirty="0"/>
                        <a:t>14.3</a:t>
                      </a:r>
                    </a:p>
                  </a:txBody>
                  <a:tcPr/>
                </a:tc>
                <a:extLst>
                  <a:ext uri="{0D108BD9-81ED-4DB2-BD59-A6C34878D82A}">
                    <a16:rowId xmlns:a16="http://schemas.microsoft.com/office/drawing/2014/main" xmlns="" val="3586762681"/>
                  </a:ext>
                </a:extLst>
              </a:tr>
            </a:tbl>
          </a:graphicData>
        </a:graphic>
      </p:graphicFrame>
      <p:sp>
        <p:nvSpPr>
          <p:cNvPr id="3" name="TextBox 2">
            <a:extLst>
              <a:ext uri="{FF2B5EF4-FFF2-40B4-BE49-F238E27FC236}">
                <a16:creationId xmlns:a16="http://schemas.microsoft.com/office/drawing/2014/main" xmlns="" id="{7C085441-F50F-045D-ACD6-C33FA5982E82}"/>
              </a:ext>
            </a:extLst>
          </p:cNvPr>
          <p:cNvSpPr txBox="1"/>
          <p:nvPr/>
        </p:nvSpPr>
        <p:spPr>
          <a:xfrm>
            <a:off x="533400" y="6324600"/>
            <a:ext cx="7728269" cy="369332"/>
          </a:xfrm>
          <a:prstGeom prst="rect">
            <a:avLst/>
          </a:prstGeom>
          <a:noFill/>
        </p:spPr>
        <p:txBody>
          <a:bodyPr wrap="none" rtlCol="0">
            <a:spAutoFit/>
          </a:bodyPr>
          <a:lstStyle/>
          <a:p>
            <a:r>
              <a:rPr lang="en-US" dirty="0">
                <a:solidFill>
                  <a:schemeClr val="bg1"/>
                </a:solidFill>
              </a:rPr>
              <a:t>Can we do this for other countries?  Can we now say how the fuel is distributed?</a:t>
            </a:r>
          </a:p>
        </p:txBody>
      </p:sp>
    </p:spTree>
    <p:extLst>
      <p:ext uri="{BB962C8B-B14F-4D97-AF65-F5344CB8AC3E}">
        <p14:creationId xmlns:p14="http://schemas.microsoft.com/office/powerpoint/2010/main" val="25194715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18208" y="762000"/>
            <a:ext cx="8991600" cy="790016"/>
          </a:xfrm>
        </p:spPr>
        <p:txBody>
          <a:bodyPr>
            <a:normAutofit fontScale="90000"/>
          </a:bodyPr>
          <a:lstStyle/>
          <a:p>
            <a:r>
              <a:rPr kumimoji="0" lang="en-US" sz="4400" b="1" i="0" u="none" strike="noStrike" kern="1200" cap="none" spc="0" normalizeH="0" baseline="0" noProof="0" dirty="0">
                <a:ln>
                  <a:noFill/>
                </a:ln>
                <a:solidFill>
                  <a:srgbClr val="FFFF00"/>
                </a:solidFill>
                <a:effectLst/>
                <a:uLnTx/>
                <a:uFillTx/>
                <a:latin typeface="Arial" charset="0"/>
                <a:ea typeface="ＭＳ Ｐゴシック" charset="0"/>
              </a:rPr>
              <a:t>Firestorm at Hiroshima consumed almost all fuel and released ~1000 the energy of the bomb</a:t>
            </a:r>
            <a:r>
              <a:rPr kumimoji="0" lang="en-US" sz="3200" b="0" i="0" u="none" strike="noStrike" kern="1200" cap="none" spc="0" normalizeH="0" baseline="0" noProof="0" dirty="0">
                <a:ln>
                  <a:noFill/>
                </a:ln>
                <a:solidFill>
                  <a:srgbClr val="FFFF00"/>
                </a:solidFill>
                <a:effectLst/>
                <a:uLnTx/>
                <a:uFillTx/>
                <a:latin typeface="Arial" charset="0"/>
                <a:ea typeface="ＭＳ Ｐゴシック" charset="0"/>
              </a:rPr>
              <a:t/>
            </a:r>
            <a:br>
              <a:rPr kumimoji="0" lang="en-US" sz="3200" b="0" i="0" u="none" strike="noStrike" kern="1200" cap="none" spc="0" normalizeH="0" baseline="0" noProof="0" dirty="0">
                <a:ln>
                  <a:noFill/>
                </a:ln>
                <a:solidFill>
                  <a:srgbClr val="FFFF00"/>
                </a:solidFill>
                <a:effectLst/>
                <a:uLnTx/>
                <a:uFillTx/>
                <a:latin typeface="Arial" charset="0"/>
                <a:ea typeface="ＭＳ Ｐゴシック" charset="0"/>
              </a:rPr>
            </a:br>
            <a:endParaRPr lang="en-US" dirty="0">
              <a:solidFill>
                <a:srgbClr val="FFFF00"/>
              </a:solidFill>
              <a:latin typeface="Arial" charset="0"/>
              <a:ea typeface="ＭＳ Ｐゴシック" charset="0"/>
              <a:cs typeface="ＭＳ Ｐゴシック" charset="0"/>
            </a:endParaRPr>
          </a:p>
        </p:txBody>
      </p:sp>
      <p:pic>
        <p:nvPicPr>
          <p:cNvPr id="7" name="Picture 4" descr="C:\Documents and Settings\User\Desktop\omnicide\hiroshima cropped copy.jpg"/>
          <p:cNvPicPr>
            <a:picLocks noChangeAspect="1" noChangeArrowheads="1"/>
          </p:cNvPicPr>
          <p:nvPr/>
        </p:nvPicPr>
        <p:blipFill>
          <a:blip r:embed="rId3" cstate="print"/>
          <a:srcRect/>
          <a:stretch>
            <a:fillRect/>
          </a:stretch>
        </p:blipFill>
        <p:spPr bwMode="auto">
          <a:xfrm>
            <a:off x="29931" y="2667000"/>
            <a:ext cx="8961669" cy="4191000"/>
          </a:xfrm>
          <a:prstGeom prst="rect">
            <a:avLst/>
          </a:prstGeom>
          <a:noFill/>
          <a:ln w="9525">
            <a:noFill/>
            <a:miter lim="800000"/>
            <a:headEnd/>
            <a:tailEnd/>
          </a:ln>
        </p:spPr>
      </p:pic>
    </p:spTree>
    <p:extLst>
      <p:ext uri="{BB962C8B-B14F-4D97-AF65-F5344CB8AC3E}">
        <p14:creationId xmlns:p14="http://schemas.microsoft.com/office/powerpoint/2010/main" val="157671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EE37506-D808-484A-8339-A7E1C5923A2B}"/>
              </a:ext>
            </a:extLst>
          </p:cNvPr>
          <p:cNvSpPr>
            <a:spLocks noGrp="1"/>
          </p:cNvSpPr>
          <p:nvPr>
            <p:ph type="title"/>
          </p:nvPr>
        </p:nvSpPr>
        <p:spPr>
          <a:xfrm>
            <a:off x="0" y="274638"/>
            <a:ext cx="8991600" cy="1143000"/>
          </a:xfrm>
        </p:spPr>
        <p:txBody>
          <a:bodyPr>
            <a:normAutofit fontScale="90000"/>
          </a:bodyPr>
          <a:lstStyle/>
          <a:p>
            <a:r>
              <a:rPr lang="en-US" dirty="0">
                <a:solidFill>
                  <a:srgbClr val="FFFF00"/>
                </a:solidFill>
              </a:rPr>
              <a:t>Major uncertainties in input to climate models</a:t>
            </a:r>
          </a:p>
        </p:txBody>
      </p:sp>
      <p:sp>
        <p:nvSpPr>
          <p:cNvPr id="4" name="TextBox 3">
            <a:extLst>
              <a:ext uri="{FF2B5EF4-FFF2-40B4-BE49-F238E27FC236}">
                <a16:creationId xmlns:a16="http://schemas.microsoft.com/office/drawing/2014/main" xmlns="" id="{FB010A0E-FA5E-A75B-7B3E-741F29C2B575}"/>
              </a:ext>
            </a:extLst>
          </p:cNvPr>
          <p:cNvSpPr txBox="1"/>
          <p:nvPr/>
        </p:nvSpPr>
        <p:spPr>
          <a:xfrm>
            <a:off x="419100" y="1981200"/>
            <a:ext cx="8153400" cy="4154984"/>
          </a:xfrm>
          <a:prstGeom prst="rect">
            <a:avLst/>
          </a:prstGeom>
          <a:noFill/>
        </p:spPr>
        <p:txBody>
          <a:bodyPr wrap="square">
            <a:spAutoFit/>
          </a:bodyPr>
          <a:lstStyle/>
          <a:p>
            <a:r>
              <a:rPr lang="en-US" sz="2400" dirty="0">
                <a:solidFill>
                  <a:schemeClr val="bg1"/>
                </a:solidFill>
              </a:rPr>
              <a:t>Weapons, targets and what happens when a bomb explodes</a:t>
            </a:r>
          </a:p>
          <a:p>
            <a:endParaRPr lang="en-US" sz="2400" dirty="0">
              <a:solidFill>
                <a:schemeClr val="bg1"/>
              </a:solidFill>
            </a:endParaRPr>
          </a:p>
          <a:p>
            <a:r>
              <a:rPr lang="en-US" sz="2400" dirty="0">
                <a:solidFill>
                  <a:schemeClr val="bg1"/>
                </a:solidFill>
              </a:rPr>
              <a:t>Fuel loads &amp; composition</a:t>
            </a:r>
          </a:p>
          <a:p>
            <a:endParaRPr lang="en-US" sz="2400" dirty="0">
              <a:solidFill>
                <a:schemeClr val="bg1"/>
              </a:solidFill>
            </a:endParaRPr>
          </a:p>
          <a:p>
            <a:r>
              <a:rPr lang="en-US" sz="2400" dirty="0">
                <a:solidFill>
                  <a:schemeClr val="bg1"/>
                </a:solidFill>
              </a:rPr>
              <a:t>Fire spread in cities </a:t>
            </a:r>
          </a:p>
          <a:p>
            <a:endParaRPr lang="en-US" sz="2400" dirty="0">
              <a:solidFill>
                <a:schemeClr val="bg1"/>
              </a:solidFill>
            </a:endParaRPr>
          </a:p>
          <a:p>
            <a:r>
              <a:rPr lang="en-US" sz="2400" dirty="0">
                <a:solidFill>
                  <a:schemeClr val="bg1"/>
                </a:solidFill>
              </a:rPr>
              <a:t>Fraction of fuel burned</a:t>
            </a:r>
          </a:p>
          <a:p>
            <a:endParaRPr lang="en-US" sz="2400" dirty="0">
              <a:solidFill>
                <a:schemeClr val="bg1"/>
              </a:solidFill>
            </a:endParaRPr>
          </a:p>
          <a:p>
            <a:r>
              <a:rPr lang="en-US" sz="2400" dirty="0">
                <a:solidFill>
                  <a:schemeClr val="bg1"/>
                </a:solidFill>
              </a:rPr>
              <a:t>Smoke composition </a:t>
            </a:r>
          </a:p>
          <a:p>
            <a:endParaRPr lang="en-US" sz="2400" dirty="0">
              <a:solidFill>
                <a:schemeClr val="bg1"/>
              </a:solidFill>
            </a:endParaRPr>
          </a:p>
          <a:p>
            <a:r>
              <a:rPr lang="en-US" sz="2400" dirty="0">
                <a:solidFill>
                  <a:schemeClr val="bg1"/>
                </a:solidFill>
              </a:rPr>
              <a:t>Smoke rise</a:t>
            </a:r>
          </a:p>
        </p:txBody>
      </p:sp>
    </p:spTree>
    <p:extLst>
      <p:ext uri="{BB962C8B-B14F-4D97-AF65-F5344CB8AC3E}">
        <p14:creationId xmlns:p14="http://schemas.microsoft.com/office/powerpoint/2010/main" val="52906026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0" y="457200"/>
            <a:ext cx="8991600" cy="790016"/>
          </a:xfrm>
        </p:spPr>
        <p:txBody>
          <a:bodyPr>
            <a:normAutofit fontScale="90000"/>
          </a:bodyPr>
          <a:lstStyle/>
          <a:p>
            <a:r>
              <a:rPr kumimoji="0" lang="en-US" sz="4400" b="1" i="0" u="none" strike="noStrike" kern="1200" cap="none" spc="0" normalizeH="0" baseline="0" noProof="0" dirty="0">
                <a:ln>
                  <a:noFill/>
                </a:ln>
                <a:solidFill>
                  <a:srgbClr val="FFFF00"/>
                </a:solidFill>
                <a:effectLst/>
                <a:uLnTx/>
                <a:uFillTx/>
                <a:latin typeface="Arial" charset="0"/>
                <a:ea typeface="ＭＳ Ｐゴシック" charset="0"/>
              </a:rPr>
              <a:t>Firestorm at </a:t>
            </a:r>
            <a:r>
              <a:rPr lang="en-US" b="1" dirty="0">
                <a:solidFill>
                  <a:srgbClr val="FFFF00"/>
                </a:solidFill>
                <a:latin typeface="Arial" charset="0"/>
                <a:ea typeface="ＭＳ Ｐゴシック" charset="0"/>
              </a:rPr>
              <a:t>Hamburg</a:t>
            </a:r>
            <a:r>
              <a:rPr kumimoji="0" lang="en-US" sz="4400" b="1" i="0" u="none" strike="noStrike" kern="1200" cap="none" spc="0" normalizeH="0" baseline="0" noProof="0" dirty="0">
                <a:ln>
                  <a:noFill/>
                </a:ln>
                <a:solidFill>
                  <a:srgbClr val="FFFF00"/>
                </a:solidFill>
                <a:effectLst/>
                <a:uLnTx/>
                <a:uFillTx/>
                <a:latin typeface="Arial" charset="0"/>
                <a:ea typeface="ＭＳ Ｐゴシック" charset="0"/>
              </a:rPr>
              <a:t> consumed almost all fuel</a:t>
            </a:r>
            <a:r>
              <a:rPr kumimoji="0" lang="en-US" sz="3200" b="0" i="0" u="none" strike="noStrike" kern="1200" cap="none" spc="0" normalizeH="0" baseline="0" noProof="0" dirty="0">
                <a:ln>
                  <a:noFill/>
                </a:ln>
                <a:solidFill>
                  <a:srgbClr val="FFFF00"/>
                </a:solidFill>
                <a:effectLst/>
                <a:uLnTx/>
                <a:uFillTx/>
                <a:latin typeface="Arial" charset="0"/>
                <a:ea typeface="ＭＳ Ｐゴシック" charset="0"/>
              </a:rPr>
              <a:t/>
            </a:r>
            <a:br>
              <a:rPr kumimoji="0" lang="en-US" sz="3200" b="0" i="0" u="none" strike="noStrike" kern="1200" cap="none" spc="0" normalizeH="0" baseline="0" noProof="0" dirty="0">
                <a:ln>
                  <a:noFill/>
                </a:ln>
                <a:solidFill>
                  <a:srgbClr val="FFFF00"/>
                </a:solidFill>
                <a:effectLst/>
                <a:uLnTx/>
                <a:uFillTx/>
                <a:latin typeface="Arial" charset="0"/>
                <a:ea typeface="ＭＳ Ｐゴシック" charset="0"/>
              </a:rPr>
            </a:br>
            <a:endParaRPr lang="en-US" dirty="0">
              <a:solidFill>
                <a:srgbClr val="FFFF00"/>
              </a:solidFill>
              <a:latin typeface="Arial" charset="0"/>
              <a:ea typeface="ＭＳ Ｐゴシック" charset="0"/>
              <a:cs typeface="ＭＳ Ｐゴシック" charset="0"/>
            </a:endParaRPr>
          </a:p>
        </p:txBody>
      </p:sp>
      <p:pic>
        <p:nvPicPr>
          <p:cNvPr id="5" name="Picture 4">
            <a:extLst>
              <a:ext uri="{FF2B5EF4-FFF2-40B4-BE49-F238E27FC236}">
                <a16:creationId xmlns:a16="http://schemas.microsoft.com/office/drawing/2014/main" xmlns="" id="{0FE50519-ED3D-3E3A-BBFA-86B61E0C404D}"/>
              </a:ext>
            </a:extLst>
          </p:cNvPr>
          <p:cNvPicPr>
            <a:picLocks noChangeAspect="1"/>
          </p:cNvPicPr>
          <p:nvPr/>
        </p:nvPicPr>
        <p:blipFill>
          <a:blip r:embed="rId3"/>
          <a:stretch>
            <a:fillRect/>
          </a:stretch>
        </p:blipFill>
        <p:spPr>
          <a:xfrm>
            <a:off x="0" y="1676400"/>
            <a:ext cx="9141803" cy="5030410"/>
          </a:xfrm>
          <a:prstGeom prst="rect">
            <a:avLst/>
          </a:prstGeom>
        </p:spPr>
      </p:pic>
    </p:spTree>
    <p:extLst>
      <p:ext uri="{BB962C8B-B14F-4D97-AF65-F5344CB8AC3E}">
        <p14:creationId xmlns:p14="http://schemas.microsoft.com/office/powerpoint/2010/main" val="37155492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73098B-DBD1-B4FC-965E-A5A882FBDB62}"/>
              </a:ext>
            </a:extLst>
          </p:cNvPr>
          <p:cNvSpPr>
            <a:spLocks noGrp="1"/>
          </p:cNvSpPr>
          <p:nvPr>
            <p:ph type="title"/>
          </p:nvPr>
        </p:nvSpPr>
        <p:spPr>
          <a:xfrm>
            <a:off x="0" y="274638"/>
            <a:ext cx="9067800" cy="1143000"/>
          </a:xfrm>
        </p:spPr>
        <p:txBody>
          <a:bodyPr>
            <a:normAutofit fontScale="90000"/>
          </a:bodyPr>
          <a:lstStyle/>
          <a:p>
            <a:r>
              <a:rPr lang="en-US" dirty="0">
                <a:solidFill>
                  <a:srgbClr val="FFFF00"/>
                </a:solidFill>
              </a:rPr>
              <a:t>Marshall CO conflagration consumed house fuel, but not vegetation, skipped some houses</a:t>
            </a:r>
          </a:p>
        </p:txBody>
      </p:sp>
      <p:pic>
        <p:nvPicPr>
          <p:cNvPr id="5" name="Picture 4">
            <a:extLst>
              <a:ext uri="{FF2B5EF4-FFF2-40B4-BE49-F238E27FC236}">
                <a16:creationId xmlns:a16="http://schemas.microsoft.com/office/drawing/2014/main" xmlns="" id="{E7247AEB-9610-D295-0915-E7504D13A387}"/>
              </a:ext>
            </a:extLst>
          </p:cNvPr>
          <p:cNvPicPr>
            <a:picLocks noChangeAspect="1"/>
          </p:cNvPicPr>
          <p:nvPr/>
        </p:nvPicPr>
        <p:blipFill>
          <a:blip r:embed="rId2"/>
          <a:stretch>
            <a:fillRect/>
          </a:stretch>
        </p:blipFill>
        <p:spPr>
          <a:xfrm>
            <a:off x="0" y="2057400"/>
            <a:ext cx="9136301" cy="4673356"/>
          </a:xfrm>
          <a:prstGeom prst="rect">
            <a:avLst/>
          </a:prstGeom>
        </p:spPr>
      </p:pic>
    </p:spTree>
    <p:extLst>
      <p:ext uri="{BB962C8B-B14F-4D97-AF65-F5344CB8AC3E}">
        <p14:creationId xmlns:p14="http://schemas.microsoft.com/office/powerpoint/2010/main" val="659496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73098B-DBD1-B4FC-965E-A5A882FBDB62}"/>
              </a:ext>
            </a:extLst>
          </p:cNvPr>
          <p:cNvSpPr>
            <a:spLocks noGrp="1"/>
          </p:cNvSpPr>
          <p:nvPr>
            <p:ph type="title"/>
          </p:nvPr>
        </p:nvSpPr>
        <p:spPr>
          <a:xfrm>
            <a:off x="381000" y="0"/>
            <a:ext cx="8229600" cy="1143000"/>
          </a:xfrm>
        </p:spPr>
        <p:txBody>
          <a:bodyPr>
            <a:normAutofit fontScale="90000"/>
          </a:bodyPr>
          <a:lstStyle/>
          <a:p>
            <a:r>
              <a:rPr lang="en-US" dirty="0">
                <a:solidFill>
                  <a:srgbClr val="FFFF00"/>
                </a:solidFill>
              </a:rPr>
              <a:t>Tokyo conflagration consumed house fuel, but not all vegetation</a:t>
            </a:r>
          </a:p>
        </p:txBody>
      </p:sp>
      <p:pic>
        <p:nvPicPr>
          <p:cNvPr id="4" name="Picture 3">
            <a:extLst>
              <a:ext uri="{FF2B5EF4-FFF2-40B4-BE49-F238E27FC236}">
                <a16:creationId xmlns:a16="http://schemas.microsoft.com/office/drawing/2014/main" xmlns="" id="{8F66430C-5CFE-6BE9-135D-867724472CA3}"/>
              </a:ext>
            </a:extLst>
          </p:cNvPr>
          <p:cNvPicPr>
            <a:picLocks noChangeAspect="1"/>
          </p:cNvPicPr>
          <p:nvPr/>
        </p:nvPicPr>
        <p:blipFill>
          <a:blip r:embed="rId2"/>
          <a:stretch>
            <a:fillRect/>
          </a:stretch>
        </p:blipFill>
        <p:spPr>
          <a:xfrm>
            <a:off x="160866" y="1295400"/>
            <a:ext cx="8669867" cy="4600135"/>
          </a:xfrm>
          <a:prstGeom prst="rect">
            <a:avLst/>
          </a:prstGeom>
        </p:spPr>
      </p:pic>
      <p:sp>
        <p:nvSpPr>
          <p:cNvPr id="6" name="TextBox 5">
            <a:extLst>
              <a:ext uri="{FF2B5EF4-FFF2-40B4-BE49-F238E27FC236}">
                <a16:creationId xmlns:a16="http://schemas.microsoft.com/office/drawing/2014/main" xmlns="" id="{83F1FCE3-8A8C-C4AE-C4F3-6B65AA84B5B1}"/>
              </a:ext>
            </a:extLst>
          </p:cNvPr>
          <p:cNvSpPr txBox="1"/>
          <p:nvPr/>
        </p:nvSpPr>
        <p:spPr>
          <a:xfrm>
            <a:off x="304800" y="6211669"/>
            <a:ext cx="8763000" cy="646331"/>
          </a:xfrm>
          <a:prstGeom prst="rect">
            <a:avLst/>
          </a:prstGeom>
          <a:noFill/>
        </p:spPr>
        <p:txBody>
          <a:bodyPr wrap="square" rtlCol="0">
            <a:spAutoFit/>
          </a:bodyPr>
          <a:lstStyle/>
          <a:p>
            <a:r>
              <a:rPr lang="en-US" b="0" i="1" u="none" strike="noStrike" dirty="0">
                <a:solidFill>
                  <a:schemeClr val="bg1"/>
                </a:solidFill>
                <a:effectLst/>
                <a:latin typeface="Roboto Slab" panose="020F0502020204030204" pitchFamily="34" charset="0"/>
              </a:rPr>
              <a:t>After the bombing of Tokyo, only buildings of brick and stone remained. National Archives</a:t>
            </a:r>
            <a:endParaRPr lang="en-US" dirty="0">
              <a:solidFill>
                <a:schemeClr val="bg1"/>
              </a:solidFill>
            </a:endParaRPr>
          </a:p>
        </p:txBody>
      </p:sp>
    </p:spTree>
    <p:extLst>
      <p:ext uri="{BB962C8B-B14F-4D97-AF65-F5344CB8AC3E}">
        <p14:creationId xmlns:p14="http://schemas.microsoft.com/office/powerpoint/2010/main" val="42682799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E8F13E2-26DF-FA4D-8EC2-7D7DEAC33D2F}"/>
              </a:ext>
            </a:extLst>
          </p:cNvPr>
          <p:cNvSpPr>
            <a:spLocks noGrp="1"/>
          </p:cNvSpPr>
          <p:nvPr>
            <p:ph type="title"/>
          </p:nvPr>
        </p:nvSpPr>
        <p:spPr>
          <a:xfrm>
            <a:off x="453970" y="90100"/>
            <a:ext cx="8229600" cy="685800"/>
          </a:xfrm>
        </p:spPr>
        <p:txBody>
          <a:bodyPr>
            <a:normAutofit fontScale="90000"/>
          </a:bodyPr>
          <a:lstStyle/>
          <a:p>
            <a:r>
              <a:rPr lang="en-US" altLang="en-US" sz="3600" dirty="0">
                <a:solidFill>
                  <a:srgbClr val="FFFF00"/>
                </a:solidFill>
                <a:latin typeface="Times New Roman" panose="02020603050405020304" pitchFamily="18" charset="0"/>
                <a:ea typeface="Calibri" panose="020F0502020204030204" pitchFamily="34" charset="0"/>
                <a:cs typeface="Arial" panose="020B0604020202020204" pitchFamily="34" charset="0"/>
              </a:rPr>
              <a:t>Smoke/BC emission factors for fuels, more data needed for wood</a:t>
            </a:r>
            <a:endParaRPr lang="en-US" sz="3600" dirty="0">
              <a:solidFill>
                <a:srgbClr val="FFFF00"/>
              </a:solidFill>
            </a:endParaRPr>
          </a:p>
        </p:txBody>
      </p:sp>
      <p:graphicFrame>
        <p:nvGraphicFramePr>
          <p:cNvPr id="4" name="Content Placeholder 3">
            <a:extLst>
              <a:ext uri="{FF2B5EF4-FFF2-40B4-BE49-F238E27FC236}">
                <a16:creationId xmlns:a16="http://schemas.microsoft.com/office/drawing/2014/main" xmlns="" id="{7A82712B-81D9-B843-84B0-BD020B647F39}"/>
              </a:ext>
            </a:extLst>
          </p:cNvPr>
          <p:cNvGraphicFramePr>
            <a:graphicFrameLocks noGrp="1"/>
          </p:cNvGraphicFramePr>
          <p:nvPr>
            <p:ph idx="1"/>
            <p:extLst>
              <p:ext uri="{D42A27DB-BD31-4B8C-83A1-F6EECF244321}">
                <p14:modId xmlns:p14="http://schemas.microsoft.com/office/powerpoint/2010/main" val="3450917466"/>
              </p:ext>
            </p:extLst>
          </p:nvPr>
        </p:nvGraphicFramePr>
        <p:xfrm>
          <a:off x="177439" y="914401"/>
          <a:ext cx="8782662" cy="5361819"/>
        </p:xfrm>
        <a:graphic>
          <a:graphicData uri="http://schemas.openxmlformats.org/drawingml/2006/table">
            <a:tbl>
              <a:tblPr firstRow="1" firstCol="1" bandRow="1">
                <a:tableStyleId>{5C22544A-7EE6-4342-B048-85BDC9FD1C3A}</a:tableStyleId>
              </a:tblPr>
              <a:tblGrid>
                <a:gridCol w="1411801">
                  <a:extLst>
                    <a:ext uri="{9D8B030D-6E8A-4147-A177-3AD203B41FA5}">
                      <a16:colId xmlns:a16="http://schemas.microsoft.com/office/drawing/2014/main" xmlns="" val="655696900"/>
                    </a:ext>
                  </a:extLst>
                </a:gridCol>
                <a:gridCol w="1119673">
                  <a:extLst>
                    <a:ext uri="{9D8B030D-6E8A-4147-A177-3AD203B41FA5}">
                      <a16:colId xmlns:a16="http://schemas.microsoft.com/office/drawing/2014/main" xmlns="" val="1732737186"/>
                    </a:ext>
                  </a:extLst>
                </a:gridCol>
                <a:gridCol w="1352624">
                  <a:extLst>
                    <a:ext uri="{9D8B030D-6E8A-4147-A177-3AD203B41FA5}">
                      <a16:colId xmlns:a16="http://schemas.microsoft.com/office/drawing/2014/main" xmlns="" val="4234296858"/>
                    </a:ext>
                  </a:extLst>
                </a:gridCol>
                <a:gridCol w="1043863">
                  <a:extLst>
                    <a:ext uri="{9D8B030D-6E8A-4147-A177-3AD203B41FA5}">
                      <a16:colId xmlns:a16="http://schemas.microsoft.com/office/drawing/2014/main" xmlns="" val="2294969544"/>
                    </a:ext>
                  </a:extLst>
                </a:gridCol>
                <a:gridCol w="1219200">
                  <a:extLst>
                    <a:ext uri="{9D8B030D-6E8A-4147-A177-3AD203B41FA5}">
                      <a16:colId xmlns:a16="http://schemas.microsoft.com/office/drawing/2014/main" xmlns="" val="3520591873"/>
                    </a:ext>
                  </a:extLst>
                </a:gridCol>
                <a:gridCol w="1219200">
                  <a:extLst>
                    <a:ext uri="{9D8B030D-6E8A-4147-A177-3AD203B41FA5}">
                      <a16:colId xmlns:a16="http://schemas.microsoft.com/office/drawing/2014/main" xmlns="" val="3494949185"/>
                    </a:ext>
                  </a:extLst>
                </a:gridCol>
                <a:gridCol w="1416301">
                  <a:extLst>
                    <a:ext uri="{9D8B030D-6E8A-4147-A177-3AD203B41FA5}">
                      <a16:colId xmlns:a16="http://schemas.microsoft.com/office/drawing/2014/main" xmlns="" val="503317928"/>
                    </a:ext>
                  </a:extLst>
                </a:gridCol>
              </a:tblGrid>
              <a:tr h="1040660">
                <a:tc>
                  <a:txBody>
                    <a:bodyPr/>
                    <a:lstStyle/>
                    <a:p>
                      <a:pPr marL="0" marR="0">
                        <a:spcBef>
                          <a:spcPts val="0"/>
                        </a:spcBef>
                        <a:spcAft>
                          <a:spcPts val="0"/>
                        </a:spcAft>
                      </a:pPr>
                      <a:r>
                        <a:rPr lang="en-US" sz="1400" dirty="0">
                          <a:effectLst/>
                        </a:rPr>
                        <a:t>Flammable material</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2861" marR="62861" marT="0" marB="0"/>
                </a:tc>
                <a:tc>
                  <a:txBody>
                    <a:bodyPr/>
                    <a:lstStyle/>
                    <a:p>
                      <a:pPr marL="0" marR="0">
                        <a:spcBef>
                          <a:spcPts val="0"/>
                        </a:spcBef>
                        <a:spcAft>
                          <a:spcPts val="0"/>
                        </a:spcAft>
                      </a:pPr>
                      <a:r>
                        <a:rPr lang="it-IT" sz="1400" dirty="0" err="1">
                          <a:effectLst/>
                        </a:rPr>
                        <a:t>Quantity</a:t>
                      </a:r>
                      <a:r>
                        <a:rPr lang="it-IT" sz="1400" dirty="0">
                          <a:effectLst/>
                        </a:rPr>
                        <a:t> </a:t>
                      </a:r>
                      <a:r>
                        <a:rPr lang="it-IT" sz="1400" dirty="0" err="1">
                          <a:effectLst/>
                        </a:rPr>
                        <a:t>burned</a:t>
                      </a:r>
                      <a:r>
                        <a:rPr lang="it-IT" sz="1400" dirty="0">
                          <a:effectLst/>
                        </a:rPr>
                        <a:t> in 1990 scenario (Tg)</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2861" marR="62861" marT="0" marB="0"/>
                </a:tc>
                <a:tc>
                  <a:txBody>
                    <a:bodyPr/>
                    <a:lstStyle/>
                    <a:p>
                      <a:pPr marL="0" marR="0">
                        <a:spcBef>
                          <a:spcPts val="0"/>
                        </a:spcBef>
                        <a:spcAft>
                          <a:spcPts val="0"/>
                        </a:spcAft>
                      </a:pPr>
                      <a:r>
                        <a:rPr lang="en-US" sz="1400" dirty="0">
                          <a:effectLst/>
                        </a:rPr>
                        <a:t>BC (soot) emission factor</a:t>
                      </a:r>
                    </a:p>
                    <a:p>
                      <a:pPr marL="0" marR="0">
                        <a:spcBef>
                          <a:spcPts val="0"/>
                        </a:spcBef>
                        <a:spcAft>
                          <a:spcPts val="0"/>
                        </a:spcAft>
                      </a:pPr>
                      <a:r>
                        <a:rPr lang="en-US" sz="1400" dirty="0">
                          <a:effectLst/>
                        </a:rPr>
                        <a:t>g/g fuel burned</a:t>
                      </a:r>
                    </a:p>
                    <a:p>
                      <a:pPr marL="0" marR="0">
                        <a:spcBef>
                          <a:spcPts val="0"/>
                        </a:spcBef>
                        <a:spcAft>
                          <a:spcPts val="0"/>
                        </a:spcAft>
                      </a:pPr>
                      <a:r>
                        <a:rPr lang="en-US" sz="1400" dirty="0">
                          <a:effectLst/>
                        </a:rPr>
                        <a:t>Turco et al. [1990]</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2861" marR="62861" marT="0" marB="0"/>
                </a:tc>
                <a:tc>
                  <a:txBody>
                    <a:bodyPr/>
                    <a:lstStyle/>
                    <a:p>
                      <a:pPr marL="0" marR="0">
                        <a:spcBef>
                          <a:spcPts val="0"/>
                        </a:spcBef>
                        <a:spcAft>
                          <a:spcPts val="0"/>
                        </a:spcAft>
                      </a:pPr>
                      <a:r>
                        <a:rPr lang="it-IT" sz="1400" dirty="0">
                          <a:effectLst/>
                        </a:rPr>
                        <a:t>BC </a:t>
                      </a:r>
                      <a:r>
                        <a:rPr lang="it-IT" sz="1400" dirty="0" err="1">
                          <a:effectLst/>
                        </a:rPr>
                        <a:t>emission</a:t>
                      </a:r>
                      <a:r>
                        <a:rPr lang="it-IT" sz="1400" dirty="0">
                          <a:effectLst/>
                        </a:rPr>
                        <a:t> in 1990 scenario</a:t>
                      </a:r>
                      <a:endParaRPr lang="en-US" sz="1400" dirty="0">
                        <a:effectLst/>
                      </a:endParaRPr>
                    </a:p>
                    <a:p>
                      <a:pPr marL="0" marR="0">
                        <a:spcBef>
                          <a:spcPts val="0"/>
                        </a:spcBef>
                        <a:spcAft>
                          <a:spcPts val="0"/>
                        </a:spcAft>
                      </a:pPr>
                      <a:r>
                        <a:rPr lang="it-IT" sz="1400" dirty="0">
                          <a:effectLst/>
                        </a:rPr>
                        <a:t>(Tg)</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2861" marR="62861" marT="0" marB="0"/>
                </a:tc>
                <a:tc>
                  <a:txBody>
                    <a:bodyPr/>
                    <a:lstStyle/>
                    <a:p>
                      <a:pPr marL="0" marR="0">
                        <a:spcBef>
                          <a:spcPts val="0"/>
                        </a:spcBef>
                        <a:spcAft>
                          <a:spcPts val="0"/>
                        </a:spcAft>
                      </a:pPr>
                      <a:r>
                        <a:rPr lang="en-US" sz="1400" dirty="0">
                          <a:effectLst/>
                        </a:rPr>
                        <a:t>Average BC emission factor found by Toon et al</a:t>
                      </a:r>
                    </a:p>
                    <a:p>
                      <a:pPr marL="0" marR="0">
                        <a:spcBef>
                          <a:spcPts val="0"/>
                        </a:spcBef>
                        <a:spcAft>
                          <a:spcPts val="0"/>
                        </a:spcAft>
                      </a:pPr>
                      <a:r>
                        <a:rPr lang="en-US" sz="1400" dirty="0">
                          <a:effectLst/>
                        </a:rPr>
                        <a:t>(range)</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2861" marR="62861" marT="0" marB="0"/>
                </a:tc>
                <a:tc>
                  <a:txBody>
                    <a:bodyPr/>
                    <a:lstStyle/>
                    <a:p>
                      <a:pPr marL="0" marR="0">
                        <a:spcBef>
                          <a:spcPts val="0"/>
                        </a:spcBef>
                        <a:spcAft>
                          <a:spcPts val="0"/>
                        </a:spcAft>
                      </a:pPr>
                      <a:r>
                        <a:rPr lang="en-US" sz="1400" dirty="0">
                          <a:effectLst/>
                        </a:rPr>
                        <a:t>BC fraction of total smoke</a:t>
                      </a:r>
                    </a:p>
                    <a:p>
                      <a:pPr marL="0" marR="0">
                        <a:spcBef>
                          <a:spcPts val="0"/>
                        </a:spcBef>
                        <a:spcAft>
                          <a:spcPts val="0"/>
                        </a:spcAft>
                      </a:pPr>
                      <a:r>
                        <a:rPr lang="en-US" sz="1400" dirty="0">
                          <a:effectLst/>
                        </a:rPr>
                        <a:t>g/g found by Toon et al.</a:t>
                      </a:r>
                    </a:p>
                    <a:p>
                      <a:pPr marL="0" marR="0">
                        <a:spcBef>
                          <a:spcPts val="0"/>
                        </a:spcBef>
                        <a:spcAft>
                          <a:spcPts val="0"/>
                        </a:spcAft>
                      </a:pPr>
                      <a:r>
                        <a:rPr lang="en-US" sz="1400" dirty="0">
                          <a:effectLst/>
                          <a:latin typeface="Calibri" panose="020F0502020204030204" pitchFamily="34" charset="0"/>
                          <a:ea typeface="Calibri" panose="020F0502020204030204" pitchFamily="34" charset="0"/>
                          <a:cs typeface="Arial" panose="020B0604020202020204" pitchFamily="34" charset="0"/>
                        </a:rPr>
                        <a:t>(range)</a:t>
                      </a:r>
                    </a:p>
                  </a:txBody>
                  <a:tcPr marL="62861" marR="62861" marT="0" marB="0"/>
                </a:tc>
                <a:tc>
                  <a:txBody>
                    <a:bodyPr/>
                    <a:lstStyle/>
                    <a:p>
                      <a:pPr marL="0" marR="0">
                        <a:spcBef>
                          <a:spcPts val="0"/>
                        </a:spcBef>
                        <a:spcAft>
                          <a:spcPts val="0"/>
                        </a:spcAft>
                      </a:pPr>
                      <a:r>
                        <a:rPr lang="en-US" sz="1400">
                          <a:effectLst/>
                        </a:rPr>
                        <a:t>BC (Total) </a:t>
                      </a:r>
                    </a:p>
                    <a:p>
                      <a:pPr marL="0" marR="0">
                        <a:spcBef>
                          <a:spcPts val="0"/>
                        </a:spcBef>
                        <a:spcAft>
                          <a:spcPts val="0"/>
                        </a:spcAft>
                      </a:pPr>
                      <a:r>
                        <a:rPr lang="en-US" sz="1400">
                          <a:effectLst/>
                        </a:rPr>
                        <a:t>[total range]</a:t>
                      </a:r>
                    </a:p>
                    <a:p>
                      <a:pPr marL="0" marR="0">
                        <a:spcBef>
                          <a:spcPts val="0"/>
                        </a:spcBef>
                        <a:spcAft>
                          <a:spcPts val="0"/>
                        </a:spcAft>
                      </a:pPr>
                      <a:r>
                        <a:rPr lang="en-US" sz="1400">
                          <a:effectLst/>
                        </a:rPr>
                        <a:t>smoke emission in 1990 scenario</a:t>
                      </a:r>
                    </a:p>
                    <a:p>
                      <a:pPr marL="0" marR="0">
                        <a:spcBef>
                          <a:spcPts val="0"/>
                        </a:spcBef>
                        <a:spcAft>
                          <a:spcPts val="0"/>
                        </a:spcAft>
                      </a:pPr>
                      <a:r>
                        <a:rPr lang="it-IT" sz="1400">
                          <a:effectLst/>
                        </a:rPr>
                        <a:t>Tg</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2861" marR="62861" marT="0" marB="0"/>
                </a:tc>
                <a:extLst>
                  <a:ext uri="{0D108BD9-81ED-4DB2-BD59-A6C34878D82A}">
                    <a16:rowId xmlns:a16="http://schemas.microsoft.com/office/drawing/2014/main" xmlns="" val="1875068100"/>
                  </a:ext>
                </a:extLst>
              </a:tr>
              <a:tr h="678161">
                <a:tc>
                  <a:txBody>
                    <a:bodyPr/>
                    <a:lstStyle/>
                    <a:p>
                      <a:pPr marL="0" marR="0">
                        <a:spcBef>
                          <a:spcPts val="0"/>
                        </a:spcBef>
                        <a:spcAft>
                          <a:spcPts val="0"/>
                        </a:spcAft>
                      </a:pPr>
                      <a:r>
                        <a:rPr lang="en-US" sz="1400">
                          <a:effectLst/>
                        </a:rPr>
                        <a:t>A Wood and lumber</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2861" marR="62861" marT="0" marB="0"/>
                </a:tc>
                <a:tc>
                  <a:txBody>
                    <a:bodyPr/>
                    <a:lstStyle/>
                    <a:p>
                      <a:pPr marL="0" marR="0">
                        <a:spcBef>
                          <a:spcPts val="0"/>
                        </a:spcBef>
                        <a:spcAft>
                          <a:spcPts val="0"/>
                        </a:spcAft>
                      </a:pPr>
                      <a:r>
                        <a:rPr lang="en-US" sz="1400">
                          <a:effectLst/>
                        </a:rPr>
                        <a:t>4000</a:t>
                      </a:r>
                    </a:p>
                    <a:p>
                      <a:pPr marL="0" marR="0">
                        <a:spcBef>
                          <a:spcPts val="0"/>
                        </a:spcBef>
                        <a:spcAft>
                          <a:spcPts val="0"/>
                        </a:spcAft>
                      </a:pPr>
                      <a:r>
                        <a:rPr lang="en-US" sz="1400">
                          <a:effectLst/>
                        </a:rPr>
                        <a:t>(2000-6000)</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2861" marR="62861" marT="0" marB="0"/>
                </a:tc>
                <a:tc>
                  <a:txBody>
                    <a:bodyPr/>
                    <a:lstStyle/>
                    <a:p>
                      <a:pPr marL="0" marR="0">
                        <a:spcBef>
                          <a:spcPts val="0"/>
                        </a:spcBef>
                        <a:spcAft>
                          <a:spcPts val="0"/>
                        </a:spcAft>
                      </a:pPr>
                      <a:r>
                        <a:rPr lang="en-US" sz="1400">
                          <a:effectLst/>
                        </a:rPr>
                        <a:t>0.01</a:t>
                      </a:r>
                    </a:p>
                    <a:p>
                      <a:pPr marL="0" marR="0">
                        <a:spcBef>
                          <a:spcPts val="0"/>
                        </a:spcBef>
                        <a:spcAft>
                          <a:spcPts val="0"/>
                        </a:spcAft>
                      </a:pPr>
                      <a:r>
                        <a:rPr lang="en-US" sz="1400">
                          <a:effectLst/>
                        </a:rPr>
                        <a:t>(0.002-0.02)</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2861" marR="62861" marT="0" marB="0"/>
                </a:tc>
                <a:tc>
                  <a:txBody>
                    <a:bodyPr/>
                    <a:lstStyle/>
                    <a:p>
                      <a:pPr marL="0" marR="0">
                        <a:spcBef>
                          <a:spcPts val="0"/>
                        </a:spcBef>
                        <a:spcAft>
                          <a:spcPts val="0"/>
                        </a:spcAft>
                      </a:pPr>
                      <a:r>
                        <a:rPr lang="en-US" sz="1400">
                          <a:effectLst/>
                        </a:rPr>
                        <a:t>40</a:t>
                      </a:r>
                    </a:p>
                    <a:p>
                      <a:pPr marL="0" marR="0">
                        <a:spcBef>
                          <a:spcPts val="0"/>
                        </a:spcBef>
                        <a:spcAft>
                          <a:spcPts val="0"/>
                        </a:spcAft>
                      </a:pPr>
                      <a:r>
                        <a:rPr lang="en-US" sz="1400">
                          <a:effectLst/>
                        </a:rPr>
                        <a:t>(4-120)</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2861" marR="62861" marT="0" marB="0"/>
                </a:tc>
                <a:tc>
                  <a:txBody>
                    <a:bodyPr/>
                    <a:lstStyle/>
                    <a:p>
                      <a:pPr marL="0" marR="0">
                        <a:spcBef>
                          <a:spcPts val="0"/>
                        </a:spcBef>
                        <a:spcAft>
                          <a:spcPts val="0"/>
                        </a:spcAft>
                      </a:pPr>
                      <a:r>
                        <a:rPr lang="en-US" sz="1400">
                          <a:effectLst/>
                        </a:rPr>
                        <a:t>0.01</a:t>
                      </a:r>
                    </a:p>
                    <a:p>
                      <a:pPr marL="0" marR="0">
                        <a:spcBef>
                          <a:spcPts val="0"/>
                        </a:spcBef>
                        <a:spcAft>
                          <a:spcPts val="0"/>
                        </a:spcAft>
                      </a:pPr>
                      <a:r>
                        <a:rPr lang="en-US" sz="1400">
                          <a:effectLst/>
                        </a:rPr>
                        <a:t> (0.0005-0.019</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2861" marR="62861" marT="0" marB="0"/>
                </a:tc>
                <a:tc>
                  <a:txBody>
                    <a:bodyPr/>
                    <a:lstStyle/>
                    <a:p>
                      <a:pPr marL="0" marR="0">
                        <a:spcBef>
                          <a:spcPts val="0"/>
                        </a:spcBef>
                        <a:spcAft>
                          <a:spcPts val="0"/>
                        </a:spcAft>
                      </a:pPr>
                      <a:r>
                        <a:rPr lang="en-US" sz="1400">
                          <a:effectLst/>
                        </a:rPr>
                        <a:t>0.70</a:t>
                      </a:r>
                    </a:p>
                    <a:p>
                      <a:pPr marL="0" marR="0">
                        <a:spcBef>
                          <a:spcPts val="0"/>
                        </a:spcBef>
                        <a:spcAft>
                          <a:spcPts val="0"/>
                        </a:spcAft>
                      </a:pPr>
                      <a:r>
                        <a:rPr lang="en-US" sz="1400">
                          <a:effectLst/>
                        </a:rPr>
                        <a:t>(0.56-0.86)</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2861" marR="62861" marT="0" marB="0"/>
                </a:tc>
                <a:tc>
                  <a:txBody>
                    <a:bodyPr/>
                    <a:lstStyle/>
                    <a:p>
                      <a:pPr marL="0" marR="0">
                        <a:spcBef>
                          <a:spcPts val="0"/>
                        </a:spcBef>
                        <a:spcAft>
                          <a:spcPts val="0"/>
                        </a:spcAft>
                      </a:pPr>
                      <a:r>
                        <a:rPr lang="en-US" sz="1400">
                          <a:effectLst/>
                        </a:rPr>
                        <a:t>40 (57)</a:t>
                      </a:r>
                    </a:p>
                    <a:p>
                      <a:pPr marL="0" marR="0">
                        <a:spcBef>
                          <a:spcPts val="0"/>
                        </a:spcBef>
                        <a:spcAft>
                          <a:spcPts val="0"/>
                        </a:spcAft>
                      </a:pPr>
                      <a:r>
                        <a:rPr lang="en-US" sz="1400">
                          <a:effectLst/>
                        </a:rPr>
                        <a:t>[71-47]</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2861" marR="62861" marT="0" marB="0"/>
                </a:tc>
                <a:extLst>
                  <a:ext uri="{0D108BD9-81ED-4DB2-BD59-A6C34878D82A}">
                    <a16:rowId xmlns:a16="http://schemas.microsoft.com/office/drawing/2014/main" xmlns="" val="1115324703"/>
                  </a:ext>
                </a:extLst>
              </a:tr>
              <a:tr h="678161">
                <a:tc>
                  <a:txBody>
                    <a:bodyPr/>
                    <a:lstStyle/>
                    <a:p>
                      <a:pPr marL="0" marR="0">
                        <a:spcBef>
                          <a:spcPts val="0"/>
                        </a:spcBef>
                        <a:spcAft>
                          <a:spcPts val="0"/>
                        </a:spcAft>
                      </a:pPr>
                      <a:r>
                        <a:rPr lang="en-US" sz="1400" dirty="0">
                          <a:effectLst/>
                        </a:rPr>
                        <a:t>B. Petroleum</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2861" marR="62861" marT="0" marB="0"/>
                </a:tc>
                <a:tc>
                  <a:txBody>
                    <a:bodyPr/>
                    <a:lstStyle/>
                    <a:p>
                      <a:pPr marL="0" marR="0">
                        <a:spcBef>
                          <a:spcPts val="0"/>
                        </a:spcBef>
                        <a:spcAft>
                          <a:spcPts val="0"/>
                        </a:spcAft>
                      </a:pPr>
                      <a:r>
                        <a:rPr lang="en-US" sz="1400">
                          <a:effectLst/>
                        </a:rPr>
                        <a:t>600</a:t>
                      </a:r>
                    </a:p>
                    <a:p>
                      <a:pPr marL="0" marR="0">
                        <a:spcBef>
                          <a:spcPts val="0"/>
                        </a:spcBef>
                        <a:spcAft>
                          <a:spcPts val="0"/>
                        </a:spcAft>
                      </a:pPr>
                      <a:r>
                        <a:rPr lang="en-US" sz="1400">
                          <a:effectLst/>
                        </a:rPr>
                        <a:t>(250-1100)</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2861" marR="62861" marT="0" marB="0"/>
                </a:tc>
                <a:tc>
                  <a:txBody>
                    <a:bodyPr/>
                    <a:lstStyle/>
                    <a:p>
                      <a:pPr marL="0" marR="0">
                        <a:spcBef>
                          <a:spcPts val="0"/>
                        </a:spcBef>
                        <a:spcAft>
                          <a:spcPts val="0"/>
                        </a:spcAft>
                      </a:pPr>
                      <a:r>
                        <a:rPr lang="en-US" sz="1400">
                          <a:effectLst/>
                        </a:rPr>
                        <a:t>0.06</a:t>
                      </a:r>
                    </a:p>
                    <a:p>
                      <a:pPr marL="0" marR="0">
                        <a:spcBef>
                          <a:spcPts val="0"/>
                        </a:spcBef>
                        <a:spcAft>
                          <a:spcPts val="0"/>
                        </a:spcAft>
                      </a:pPr>
                      <a:r>
                        <a:rPr lang="en-US" sz="1400">
                          <a:effectLst/>
                        </a:rPr>
                        <a:t>(0.03-0.10)</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2861" marR="62861" marT="0" marB="0"/>
                </a:tc>
                <a:tc>
                  <a:txBody>
                    <a:bodyPr/>
                    <a:lstStyle/>
                    <a:p>
                      <a:pPr marL="0" marR="0">
                        <a:spcBef>
                          <a:spcPts val="0"/>
                        </a:spcBef>
                        <a:spcAft>
                          <a:spcPts val="0"/>
                        </a:spcAft>
                      </a:pPr>
                      <a:r>
                        <a:rPr lang="en-US" sz="1400">
                          <a:effectLst/>
                        </a:rPr>
                        <a:t>36</a:t>
                      </a:r>
                    </a:p>
                    <a:p>
                      <a:pPr marL="0" marR="0">
                        <a:spcBef>
                          <a:spcPts val="0"/>
                        </a:spcBef>
                        <a:spcAft>
                          <a:spcPts val="0"/>
                        </a:spcAft>
                      </a:pPr>
                      <a:r>
                        <a:rPr lang="en-US" sz="1400">
                          <a:effectLst/>
                        </a:rPr>
                        <a:t>(7.5-110)</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2861" marR="62861" marT="0" marB="0"/>
                </a:tc>
                <a:tc>
                  <a:txBody>
                    <a:bodyPr/>
                    <a:lstStyle/>
                    <a:p>
                      <a:pPr marL="0" marR="0">
                        <a:spcBef>
                          <a:spcPts val="0"/>
                        </a:spcBef>
                        <a:spcAft>
                          <a:spcPts val="0"/>
                        </a:spcAft>
                      </a:pPr>
                      <a:r>
                        <a:rPr lang="en-US" sz="1400">
                          <a:effectLst/>
                        </a:rPr>
                        <a:t>0.06</a:t>
                      </a:r>
                    </a:p>
                    <a:p>
                      <a:pPr marL="0" marR="0">
                        <a:spcBef>
                          <a:spcPts val="0"/>
                        </a:spcBef>
                        <a:spcAft>
                          <a:spcPts val="0"/>
                        </a:spcAft>
                      </a:pPr>
                      <a:r>
                        <a:rPr lang="en-US" sz="1400">
                          <a:effectLst/>
                        </a:rPr>
                        <a:t>(0.0163-0.105)</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2861" marR="62861" marT="0" marB="0"/>
                </a:tc>
                <a:tc>
                  <a:txBody>
                    <a:bodyPr/>
                    <a:lstStyle/>
                    <a:p>
                      <a:pPr marL="0" marR="0">
                        <a:spcBef>
                          <a:spcPts val="0"/>
                        </a:spcBef>
                        <a:spcAft>
                          <a:spcPts val="0"/>
                        </a:spcAft>
                      </a:pPr>
                      <a:r>
                        <a:rPr lang="en-US" sz="1400">
                          <a:effectLst/>
                        </a:rPr>
                        <a:t>0.82</a:t>
                      </a:r>
                    </a:p>
                    <a:p>
                      <a:pPr marL="0" marR="0">
                        <a:spcBef>
                          <a:spcPts val="0"/>
                        </a:spcBef>
                        <a:spcAft>
                          <a:spcPts val="0"/>
                        </a:spcAft>
                      </a:pPr>
                      <a:r>
                        <a:rPr lang="en-US" sz="1400">
                          <a:effectLst/>
                        </a:rPr>
                        <a:t>(0.76-0.9)</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2861" marR="62861" marT="0" marB="0"/>
                </a:tc>
                <a:tc>
                  <a:txBody>
                    <a:bodyPr/>
                    <a:lstStyle/>
                    <a:p>
                      <a:pPr marL="0" marR="0">
                        <a:spcBef>
                          <a:spcPts val="0"/>
                        </a:spcBef>
                        <a:spcAft>
                          <a:spcPts val="0"/>
                        </a:spcAft>
                      </a:pPr>
                      <a:r>
                        <a:rPr lang="en-US" sz="1400">
                          <a:effectLst/>
                        </a:rPr>
                        <a:t>36 (44)</a:t>
                      </a:r>
                    </a:p>
                    <a:p>
                      <a:pPr marL="0" marR="0">
                        <a:spcBef>
                          <a:spcPts val="0"/>
                        </a:spcBef>
                        <a:spcAft>
                          <a:spcPts val="0"/>
                        </a:spcAft>
                      </a:pPr>
                      <a:r>
                        <a:rPr lang="en-US" sz="1400">
                          <a:effectLst/>
                        </a:rPr>
                        <a:t>[47-40]</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2861" marR="62861" marT="0" marB="0"/>
                </a:tc>
                <a:extLst>
                  <a:ext uri="{0D108BD9-81ED-4DB2-BD59-A6C34878D82A}">
                    <a16:rowId xmlns:a16="http://schemas.microsoft.com/office/drawing/2014/main" xmlns="" val="1760091916"/>
                  </a:ext>
                </a:extLst>
              </a:tr>
              <a:tr h="678161">
                <a:tc>
                  <a:txBody>
                    <a:bodyPr/>
                    <a:lstStyle/>
                    <a:p>
                      <a:pPr marL="0" marR="0">
                        <a:spcBef>
                          <a:spcPts val="0"/>
                        </a:spcBef>
                        <a:spcAft>
                          <a:spcPts val="0"/>
                        </a:spcAft>
                      </a:pPr>
                      <a:r>
                        <a:rPr lang="en-US" sz="1400">
                          <a:effectLst/>
                        </a:rPr>
                        <a:t>C. Plastic and polymers</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2861" marR="62861" marT="0" marB="0"/>
                </a:tc>
                <a:tc>
                  <a:txBody>
                    <a:bodyPr/>
                    <a:lstStyle/>
                    <a:p>
                      <a:pPr marL="0" marR="0">
                        <a:spcBef>
                          <a:spcPts val="0"/>
                        </a:spcBef>
                        <a:spcAft>
                          <a:spcPts val="0"/>
                        </a:spcAft>
                      </a:pPr>
                      <a:r>
                        <a:rPr lang="en-US" sz="1400">
                          <a:effectLst/>
                        </a:rPr>
                        <a:t>200</a:t>
                      </a:r>
                    </a:p>
                    <a:p>
                      <a:pPr marL="0" marR="0">
                        <a:spcBef>
                          <a:spcPts val="0"/>
                        </a:spcBef>
                        <a:spcAft>
                          <a:spcPts val="0"/>
                        </a:spcAft>
                      </a:pPr>
                      <a:r>
                        <a:rPr lang="en-US" sz="1400">
                          <a:effectLst/>
                        </a:rPr>
                        <a:t>(100-300)</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2861" marR="62861" marT="0" marB="0"/>
                </a:tc>
                <a:tc>
                  <a:txBody>
                    <a:bodyPr/>
                    <a:lstStyle/>
                    <a:p>
                      <a:pPr marL="0" marR="0">
                        <a:spcBef>
                          <a:spcPts val="0"/>
                        </a:spcBef>
                        <a:spcAft>
                          <a:spcPts val="0"/>
                        </a:spcAft>
                      </a:pPr>
                      <a:r>
                        <a:rPr lang="en-US" sz="1400">
                          <a:effectLst/>
                        </a:rPr>
                        <a:t>0.08</a:t>
                      </a:r>
                    </a:p>
                    <a:p>
                      <a:pPr marL="0" marR="0">
                        <a:spcBef>
                          <a:spcPts val="0"/>
                        </a:spcBef>
                        <a:spcAft>
                          <a:spcPts val="0"/>
                        </a:spcAft>
                      </a:pPr>
                      <a:r>
                        <a:rPr lang="en-US" sz="1400">
                          <a:effectLst/>
                        </a:rPr>
                        <a:t>(0.05-0.10)</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2861" marR="62861" marT="0" marB="0"/>
                </a:tc>
                <a:tc>
                  <a:txBody>
                    <a:bodyPr/>
                    <a:lstStyle/>
                    <a:p>
                      <a:pPr marL="0" marR="0">
                        <a:spcBef>
                          <a:spcPts val="0"/>
                        </a:spcBef>
                        <a:spcAft>
                          <a:spcPts val="0"/>
                        </a:spcAft>
                      </a:pPr>
                      <a:r>
                        <a:rPr lang="en-US" sz="1400">
                          <a:effectLst/>
                        </a:rPr>
                        <a:t>16</a:t>
                      </a:r>
                    </a:p>
                    <a:p>
                      <a:pPr marL="0" marR="0">
                        <a:spcBef>
                          <a:spcPts val="0"/>
                        </a:spcBef>
                        <a:spcAft>
                          <a:spcPts val="0"/>
                        </a:spcAft>
                      </a:pPr>
                      <a:r>
                        <a:rPr lang="en-US" sz="1400">
                          <a:effectLst/>
                        </a:rPr>
                        <a:t>(5-30)</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2861" marR="62861" marT="0" marB="0"/>
                </a:tc>
                <a:tc>
                  <a:txBody>
                    <a:bodyPr/>
                    <a:lstStyle/>
                    <a:p>
                      <a:pPr marL="0" marR="0">
                        <a:spcBef>
                          <a:spcPts val="0"/>
                        </a:spcBef>
                        <a:spcAft>
                          <a:spcPts val="0"/>
                        </a:spcAft>
                      </a:pPr>
                      <a:r>
                        <a:rPr lang="en-US" sz="1400">
                          <a:effectLst/>
                        </a:rPr>
                        <a:t>0.08</a:t>
                      </a:r>
                    </a:p>
                    <a:p>
                      <a:pPr marL="0" marR="0">
                        <a:spcBef>
                          <a:spcPts val="0"/>
                        </a:spcBef>
                        <a:spcAft>
                          <a:spcPts val="0"/>
                        </a:spcAft>
                      </a:pPr>
                      <a:r>
                        <a:rPr lang="en-US" sz="1400">
                          <a:effectLst/>
                        </a:rPr>
                        <a:t>(0.0265-0.2218)</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2861" marR="62861" marT="0" marB="0"/>
                </a:tc>
                <a:tc>
                  <a:txBody>
                    <a:bodyPr/>
                    <a:lstStyle/>
                    <a:p>
                      <a:pPr marL="0" marR="0">
                        <a:spcBef>
                          <a:spcPts val="0"/>
                        </a:spcBef>
                        <a:spcAft>
                          <a:spcPts val="0"/>
                        </a:spcAft>
                      </a:pPr>
                      <a:r>
                        <a:rPr lang="en-US" sz="1400" dirty="0">
                          <a:effectLst/>
                        </a:rPr>
                        <a:t>0.68</a:t>
                      </a:r>
                    </a:p>
                    <a:p>
                      <a:pPr marL="0" marR="0">
                        <a:spcBef>
                          <a:spcPts val="0"/>
                        </a:spcBef>
                        <a:spcAft>
                          <a:spcPts val="0"/>
                        </a:spcAft>
                      </a:pPr>
                      <a:r>
                        <a:rPr lang="en-US" sz="1400" dirty="0">
                          <a:effectLst/>
                        </a:rPr>
                        <a:t>(0.25-0.97)</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2861" marR="62861" marT="0" marB="0"/>
                </a:tc>
                <a:tc>
                  <a:txBody>
                    <a:bodyPr/>
                    <a:lstStyle/>
                    <a:p>
                      <a:pPr marL="0" marR="0">
                        <a:spcBef>
                          <a:spcPts val="0"/>
                        </a:spcBef>
                        <a:spcAft>
                          <a:spcPts val="0"/>
                        </a:spcAft>
                      </a:pPr>
                      <a:r>
                        <a:rPr lang="en-US" sz="1400">
                          <a:effectLst/>
                        </a:rPr>
                        <a:t>16 (24)</a:t>
                      </a:r>
                    </a:p>
                    <a:p>
                      <a:pPr marL="0" marR="0">
                        <a:spcBef>
                          <a:spcPts val="0"/>
                        </a:spcBef>
                        <a:spcAft>
                          <a:spcPts val="0"/>
                        </a:spcAft>
                      </a:pPr>
                      <a:r>
                        <a:rPr lang="en-US" sz="1400">
                          <a:effectLst/>
                        </a:rPr>
                        <a:t>[64-27]</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2861" marR="62861" marT="0" marB="0"/>
                </a:tc>
                <a:extLst>
                  <a:ext uri="{0D108BD9-81ED-4DB2-BD59-A6C34878D82A}">
                    <a16:rowId xmlns:a16="http://schemas.microsoft.com/office/drawing/2014/main" xmlns="" val="2701492057"/>
                  </a:ext>
                </a:extLst>
              </a:tr>
              <a:tr h="678161">
                <a:tc>
                  <a:txBody>
                    <a:bodyPr/>
                    <a:lstStyle/>
                    <a:p>
                      <a:pPr marL="0" marR="0">
                        <a:spcBef>
                          <a:spcPts val="0"/>
                        </a:spcBef>
                        <a:spcAft>
                          <a:spcPts val="0"/>
                        </a:spcAft>
                      </a:pPr>
                      <a:r>
                        <a:rPr lang="en-US" sz="1400">
                          <a:effectLst/>
                        </a:rPr>
                        <a:t>D. Asphalt roofing</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2861" marR="62861" marT="0" marB="0"/>
                </a:tc>
                <a:tc>
                  <a:txBody>
                    <a:bodyPr/>
                    <a:lstStyle/>
                    <a:p>
                      <a:pPr marL="0" marR="0">
                        <a:spcBef>
                          <a:spcPts val="0"/>
                        </a:spcBef>
                        <a:spcAft>
                          <a:spcPts val="0"/>
                        </a:spcAft>
                      </a:pPr>
                      <a:r>
                        <a:rPr lang="en-US" sz="1400">
                          <a:effectLst/>
                        </a:rPr>
                        <a:t>125</a:t>
                      </a:r>
                    </a:p>
                    <a:p>
                      <a:pPr marL="0" marR="0">
                        <a:spcBef>
                          <a:spcPts val="0"/>
                        </a:spcBef>
                        <a:spcAft>
                          <a:spcPts val="0"/>
                        </a:spcAft>
                      </a:pPr>
                      <a:r>
                        <a:rPr lang="en-US" sz="1400">
                          <a:effectLst/>
                        </a:rPr>
                        <a:t>(60-200)</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2861" marR="62861" marT="0" marB="0"/>
                </a:tc>
                <a:tc>
                  <a:txBody>
                    <a:bodyPr/>
                    <a:lstStyle/>
                    <a:p>
                      <a:pPr marL="0" marR="0">
                        <a:spcBef>
                          <a:spcPts val="0"/>
                        </a:spcBef>
                        <a:spcAft>
                          <a:spcPts val="0"/>
                        </a:spcAft>
                      </a:pPr>
                      <a:r>
                        <a:rPr lang="en-US" sz="1400">
                          <a:effectLst/>
                        </a:rPr>
                        <a:t>0.10</a:t>
                      </a:r>
                    </a:p>
                    <a:p>
                      <a:pPr marL="0" marR="0">
                        <a:spcBef>
                          <a:spcPts val="0"/>
                        </a:spcBef>
                        <a:spcAft>
                          <a:spcPts val="0"/>
                        </a:spcAft>
                      </a:pPr>
                      <a:r>
                        <a:rPr lang="en-US" sz="1400">
                          <a:effectLst/>
                        </a:rPr>
                        <a:t>(0.06-0.13)</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2861" marR="62861" marT="0" marB="0"/>
                </a:tc>
                <a:tc>
                  <a:txBody>
                    <a:bodyPr/>
                    <a:lstStyle/>
                    <a:p>
                      <a:pPr marL="0" marR="0">
                        <a:spcBef>
                          <a:spcPts val="0"/>
                        </a:spcBef>
                        <a:spcAft>
                          <a:spcPts val="0"/>
                        </a:spcAft>
                      </a:pPr>
                      <a:r>
                        <a:rPr lang="en-US" sz="1400">
                          <a:effectLst/>
                        </a:rPr>
                        <a:t>12.5</a:t>
                      </a:r>
                    </a:p>
                    <a:p>
                      <a:pPr marL="0" marR="0">
                        <a:spcBef>
                          <a:spcPts val="0"/>
                        </a:spcBef>
                        <a:spcAft>
                          <a:spcPts val="0"/>
                        </a:spcAft>
                      </a:pPr>
                      <a:r>
                        <a:rPr lang="en-US" sz="1400">
                          <a:effectLst/>
                        </a:rPr>
                        <a:t>(3.6-26)</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2861" marR="62861" marT="0" marB="0"/>
                </a:tc>
                <a:tc>
                  <a:txBody>
                    <a:bodyPr/>
                    <a:lstStyle/>
                    <a:p>
                      <a:pPr marL="0" marR="0">
                        <a:spcBef>
                          <a:spcPts val="0"/>
                        </a:spcBef>
                        <a:spcAft>
                          <a:spcPts val="0"/>
                        </a:spcAft>
                      </a:pPr>
                      <a:r>
                        <a:rPr lang="en-US" sz="1400" dirty="0">
                          <a:effectLst/>
                        </a:rPr>
                        <a:t>0.08</a:t>
                      </a:r>
                    </a:p>
                    <a:p>
                      <a:pPr marL="0" marR="0">
                        <a:spcBef>
                          <a:spcPts val="0"/>
                        </a:spcBef>
                        <a:spcAft>
                          <a:spcPts val="0"/>
                        </a:spcAft>
                      </a:pPr>
                      <a:r>
                        <a:rPr lang="en-US" sz="1400" dirty="0">
                          <a:effectLst/>
                        </a:rPr>
                        <a:t>(0.0623-0.1003)</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2861" marR="62861" marT="0" marB="0"/>
                </a:tc>
                <a:tc>
                  <a:txBody>
                    <a:bodyPr/>
                    <a:lstStyle/>
                    <a:p>
                      <a:pPr marL="0" marR="0">
                        <a:spcBef>
                          <a:spcPts val="0"/>
                        </a:spcBef>
                        <a:spcAft>
                          <a:spcPts val="0"/>
                        </a:spcAft>
                      </a:pPr>
                      <a:r>
                        <a:rPr lang="en-US" sz="1400" dirty="0">
                          <a:effectLst/>
                        </a:rPr>
                        <a:t>0.665</a:t>
                      </a:r>
                    </a:p>
                    <a:p>
                      <a:pPr marL="0" marR="0">
                        <a:spcBef>
                          <a:spcPts val="0"/>
                        </a:spcBef>
                        <a:spcAft>
                          <a:spcPts val="0"/>
                        </a:spcAft>
                      </a:pPr>
                      <a:r>
                        <a:rPr lang="en-US" sz="1400" dirty="0">
                          <a:effectLst/>
                        </a:rPr>
                        <a:t>(0.61-0.72)</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2861" marR="62861" marT="0" marB="0"/>
                </a:tc>
                <a:tc>
                  <a:txBody>
                    <a:bodyPr/>
                    <a:lstStyle/>
                    <a:p>
                      <a:pPr marL="0" marR="0">
                        <a:spcBef>
                          <a:spcPts val="0"/>
                        </a:spcBef>
                        <a:spcAft>
                          <a:spcPts val="0"/>
                        </a:spcAft>
                      </a:pPr>
                      <a:r>
                        <a:rPr lang="en-US" sz="1400">
                          <a:effectLst/>
                        </a:rPr>
                        <a:t>10 (15)</a:t>
                      </a:r>
                    </a:p>
                    <a:p>
                      <a:pPr marL="0" marR="0">
                        <a:spcBef>
                          <a:spcPts val="0"/>
                        </a:spcBef>
                        <a:spcAft>
                          <a:spcPts val="0"/>
                        </a:spcAft>
                      </a:pPr>
                      <a:r>
                        <a:rPr lang="en-US" sz="1400">
                          <a:effectLst/>
                        </a:rPr>
                        <a:t>[16-14]</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2861" marR="62861" marT="0" marB="0"/>
                </a:tc>
                <a:extLst>
                  <a:ext uri="{0D108BD9-81ED-4DB2-BD59-A6C34878D82A}">
                    <a16:rowId xmlns:a16="http://schemas.microsoft.com/office/drawing/2014/main" xmlns="" val="3555302119"/>
                  </a:ext>
                </a:extLst>
              </a:tr>
              <a:tr h="678161">
                <a:tc>
                  <a:txBody>
                    <a:bodyPr/>
                    <a:lstStyle/>
                    <a:p>
                      <a:pPr marL="0" marR="0">
                        <a:spcBef>
                          <a:spcPts val="0"/>
                        </a:spcBef>
                        <a:spcAft>
                          <a:spcPts val="0"/>
                        </a:spcAft>
                      </a:pPr>
                      <a:r>
                        <a:rPr lang="en-US" sz="1400">
                          <a:effectLst/>
                        </a:rPr>
                        <a:t>E.Vegetation</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2861" marR="62861" marT="0" marB="0"/>
                </a:tc>
                <a:tc>
                  <a:txBody>
                    <a:bodyPr/>
                    <a:lstStyle/>
                    <a:p>
                      <a:pPr marL="0" marR="0">
                        <a:spcBef>
                          <a:spcPts val="0"/>
                        </a:spcBef>
                        <a:spcAft>
                          <a:spcPts val="0"/>
                        </a:spcAft>
                      </a:pPr>
                      <a:r>
                        <a:rPr lang="en-US" sz="1400">
                          <a:effectLst/>
                        </a:rPr>
                        <a:t>150</a:t>
                      </a:r>
                    </a:p>
                    <a:p>
                      <a:pPr marL="0" marR="0">
                        <a:spcBef>
                          <a:spcPts val="0"/>
                        </a:spcBef>
                        <a:spcAft>
                          <a:spcPts val="0"/>
                        </a:spcAft>
                      </a:pPr>
                      <a:r>
                        <a:rPr lang="en-US" sz="1400">
                          <a:effectLst/>
                        </a:rPr>
                        <a:t>(150-750)</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2861" marR="62861" marT="0" marB="0"/>
                </a:tc>
                <a:tc>
                  <a:txBody>
                    <a:bodyPr/>
                    <a:lstStyle/>
                    <a:p>
                      <a:pPr marL="0" marR="0">
                        <a:spcBef>
                          <a:spcPts val="0"/>
                        </a:spcBef>
                        <a:spcAft>
                          <a:spcPts val="0"/>
                        </a:spcAft>
                      </a:pPr>
                      <a:r>
                        <a:rPr lang="en-US" sz="1400">
                          <a:effectLst/>
                        </a:rPr>
                        <a:t>0.003</a:t>
                      </a:r>
                    </a:p>
                    <a:p>
                      <a:pPr marL="0" marR="0">
                        <a:spcBef>
                          <a:spcPts val="0"/>
                        </a:spcBef>
                        <a:spcAft>
                          <a:spcPts val="0"/>
                        </a:spcAft>
                      </a:pPr>
                      <a:r>
                        <a:rPr lang="en-US" sz="1400">
                          <a:effectLst/>
                        </a:rPr>
                        <a:t>(0.001-0.005)</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2861" marR="62861" marT="0" marB="0"/>
                </a:tc>
                <a:tc>
                  <a:txBody>
                    <a:bodyPr/>
                    <a:lstStyle/>
                    <a:p>
                      <a:pPr marL="0" marR="0">
                        <a:spcBef>
                          <a:spcPts val="0"/>
                        </a:spcBef>
                        <a:spcAft>
                          <a:spcPts val="0"/>
                        </a:spcAft>
                      </a:pPr>
                      <a:r>
                        <a:rPr lang="en-US" sz="1400">
                          <a:effectLst/>
                        </a:rPr>
                        <a:t>0.45</a:t>
                      </a:r>
                    </a:p>
                    <a:p>
                      <a:pPr marL="0" marR="0">
                        <a:spcBef>
                          <a:spcPts val="0"/>
                        </a:spcBef>
                        <a:spcAft>
                          <a:spcPts val="0"/>
                        </a:spcAft>
                      </a:pPr>
                      <a:r>
                        <a:rPr lang="en-US" sz="1400">
                          <a:effectLst/>
                        </a:rPr>
                        <a:t>(0.15-3.8)</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2861" marR="62861" marT="0" marB="0"/>
                </a:tc>
                <a:tc>
                  <a:txBody>
                    <a:bodyPr/>
                    <a:lstStyle/>
                    <a:p>
                      <a:pPr marL="0" marR="0">
                        <a:spcBef>
                          <a:spcPts val="0"/>
                        </a:spcBef>
                        <a:spcAft>
                          <a:spcPts val="0"/>
                        </a:spcAft>
                      </a:pPr>
                      <a:r>
                        <a:rPr lang="en-US" sz="1400">
                          <a:effectLst/>
                        </a:rPr>
                        <a:t>0.0005</a:t>
                      </a:r>
                    </a:p>
                    <a:p>
                      <a:pPr marL="0" marR="0">
                        <a:spcBef>
                          <a:spcPts val="0"/>
                        </a:spcBef>
                        <a:spcAft>
                          <a:spcPts val="0"/>
                        </a:spcAft>
                      </a:pPr>
                      <a:r>
                        <a:rPr lang="en-US" sz="1400">
                          <a:effectLst/>
                        </a:rPr>
                        <a:t>(0.0001-0.00055)</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2861" marR="62861" marT="0" marB="0"/>
                </a:tc>
                <a:tc>
                  <a:txBody>
                    <a:bodyPr/>
                    <a:lstStyle/>
                    <a:p>
                      <a:pPr marL="0" marR="0">
                        <a:spcBef>
                          <a:spcPts val="0"/>
                        </a:spcBef>
                        <a:spcAft>
                          <a:spcPts val="0"/>
                        </a:spcAft>
                      </a:pPr>
                      <a:r>
                        <a:rPr lang="en-US" sz="1400" dirty="0">
                          <a:effectLst/>
                        </a:rPr>
                        <a:t>0.03</a:t>
                      </a:r>
                    </a:p>
                    <a:p>
                      <a:pPr marL="0" marR="0">
                        <a:spcBef>
                          <a:spcPts val="0"/>
                        </a:spcBef>
                        <a:spcAft>
                          <a:spcPts val="0"/>
                        </a:spcAft>
                      </a:pPr>
                      <a:r>
                        <a:rPr lang="en-US" sz="1400" dirty="0">
                          <a:effectLst/>
                        </a:rPr>
                        <a:t>(0.005-0.08)</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2861" marR="62861" marT="0" marB="0"/>
                </a:tc>
                <a:tc>
                  <a:txBody>
                    <a:bodyPr/>
                    <a:lstStyle/>
                    <a:p>
                      <a:pPr marL="0" marR="0">
                        <a:spcBef>
                          <a:spcPts val="0"/>
                        </a:spcBef>
                        <a:spcAft>
                          <a:spcPts val="0"/>
                        </a:spcAft>
                      </a:pPr>
                      <a:r>
                        <a:rPr lang="en-US" sz="1400">
                          <a:effectLst/>
                        </a:rPr>
                        <a:t>0.075 (2.5)</a:t>
                      </a:r>
                    </a:p>
                    <a:p>
                      <a:pPr marL="0" marR="0">
                        <a:spcBef>
                          <a:spcPts val="0"/>
                        </a:spcBef>
                        <a:spcAft>
                          <a:spcPts val="0"/>
                        </a:spcAft>
                      </a:pPr>
                      <a:r>
                        <a:rPr lang="en-US" sz="1400">
                          <a:effectLst/>
                        </a:rPr>
                        <a:t>[15-.4]</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2861" marR="62861" marT="0" marB="0"/>
                </a:tc>
                <a:extLst>
                  <a:ext uri="{0D108BD9-81ED-4DB2-BD59-A6C34878D82A}">
                    <a16:rowId xmlns:a16="http://schemas.microsoft.com/office/drawing/2014/main" xmlns="" val="3147563067"/>
                  </a:ext>
                </a:extLst>
              </a:tr>
              <a:tr h="904214">
                <a:tc>
                  <a:txBody>
                    <a:bodyPr/>
                    <a:lstStyle/>
                    <a:p>
                      <a:pPr marL="0" marR="0">
                        <a:spcBef>
                          <a:spcPts val="0"/>
                        </a:spcBef>
                        <a:spcAft>
                          <a:spcPts val="0"/>
                        </a:spcAft>
                      </a:pPr>
                      <a:r>
                        <a:rPr lang="en-US" sz="1400">
                          <a:effectLst/>
                        </a:rPr>
                        <a:t>Total</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2861" marR="62861" marT="0" marB="0"/>
                </a:tc>
                <a:tc>
                  <a:txBody>
                    <a:bodyPr/>
                    <a:lstStyle/>
                    <a:p>
                      <a:pPr marL="0" marR="0">
                        <a:spcBef>
                          <a:spcPts val="0"/>
                        </a:spcBef>
                        <a:spcAft>
                          <a:spcPts val="0"/>
                        </a:spcAft>
                      </a:pPr>
                      <a:r>
                        <a:rPr lang="en-US" sz="1400" dirty="0">
                          <a:effectLst/>
                        </a:rPr>
                        <a:t>5075</a:t>
                      </a:r>
                    </a:p>
                    <a:p>
                      <a:pPr marL="0" marR="0">
                        <a:spcBef>
                          <a:spcPts val="0"/>
                        </a:spcBef>
                        <a:spcAft>
                          <a:spcPts val="0"/>
                        </a:spcAft>
                      </a:pPr>
                      <a:r>
                        <a:rPr lang="en-US" sz="1400" dirty="0">
                          <a:effectLst/>
                        </a:rPr>
                        <a:t>(2560-8350)</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2861" marR="62861" marT="0" marB="0"/>
                </a:tc>
                <a:tc>
                  <a:txBody>
                    <a:bodyPr/>
                    <a:lstStyle/>
                    <a:p>
                      <a:pPr marL="0" marR="0">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2861" marR="62861" marT="0" marB="0"/>
                </a:tc>
                <a:tc>
                  <a:txBody>
                    <a:bodyPr/>
                    <a:lstStyle/>
                    <a:p>
                      <a:pPr marL="0" marR="0">
                        <a:spcBef>
                          <a:spcPts val="0"/>
                        </a:spcBef>
                        <a:spcAft>
                          <a:spcPts val="0"/>
                        </a:spcAft>
                      </a:pPr>
                      <a:r>
                        <a:rPr lang="en-US" sz="1400" dirty="0">
                          <a:effectLst/>
                        </a:rPr>
                        <a:t>105</a:t>
                      </a:r>
                    </a:p>
                    <a:p>
                      <a:pPr marL="0" marR="0">
                        <a:spcBef>
                          <a:spcPts val="0"/>
                        </a:spcBef>
                        <a:spcAft>
                          <a:spcPts val="0"/>
                        </a:spcAft>
                      </a:pPr>
                      <a:r>
                        <a:rPr lang="en-US" sz="1400" dirty="0">
                          <a:effectLst/>
                        </a:rPr>
                        <a:t>(20-290)</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2861" marR="62861" marT="0" marB="0"/>
                </a:tc>
                <a:tc>
                  <a:txBody>
                    <a:bodyPr/>
                    <a:lstStyle/>
                    <a:p>
                      <a:pPr marL="0" marR="0">
                        <a:spcBef>
                          <a:spcPts val="0"/>
                        </a:spcBef>
                        <a:spcAft>
                          <a:spcPts val="0"/>
                        </a:spcAft>
                      </a:pPr>
                      <a:r>
                        <a:rPr lang="en-US" sz="1400" dirty="0">
                          <a:effectLst/>
                        </a:rPr>
                        <a:t> </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2861" marR="62861" marT="0" marB="0"/>
                </a:tc>
                <a:tc>
                  <a:txBody>
                    <a:bodyPr/>
                    <a:lstStyle/>
                    <a:p>
                      <a:pPr marL="0" marR="0">
                        <a:spcBef>
                          <a:spcPts val="0"/>
                        </a:spcBef>
                        <a:spcAft>
                          <a:spcPts val="0"/>
                        </a:spcAft>
                      </a:pPr>
                      <a:r>
                        <a:rPr lang="en-US" sz="1400">
                          <a:effectLst/>
                        </a:rPr>
                        <a:t> </a:t>
                      </a:r>
                      <a:endParaRPr lang="en-US" sz="1400">
                        <a:effectLst/>
                        <a:latin typeface="Calibri" panose="020F0502020204030204" pitchFamily="34" charset="0"/>
                        <a:ea typeface="Calibri" panose="020F0502020204030204" pitchFamily="34" charset="0"/>
                        <a:cs typeface="Arial" panose="020B0604020202020204" pitchFamily="34" charset="0"/>
                      </a:endParaRPr>
                    </a:p>
                  </a:txBody>
                  <a:tcPr marL="62861" marR="62861" marT="0" marB="0"/>
                </a:tc>
                <a:tc>
                  <a:txBody>
                    <a:bodyPr/>
                    <a:lstStyle/>
                    <a:p>
                      <a:pPr marL="0" marR="0">
                        <a:spcBef>
                          <a:spcPts val="0"/>
                        </a:spcBef>
                        <a:spcAft>
                          <a:spcPts val="0"/>
                        </a:spcAft>
                      </a:pPr>
                      <a:r>
                        <a:rPr lang="en-US" sz="1400" dirty="0">
                          <a:effectLst/>
                        </a:rPr>
                        <a:t>102 (142)</a:t>
                      </a:r>
                    </a:p>
                    <a:p>
                      <a:pPr marL="0" marR="0">
                        <a:spcBef>
                          <a:spcPts val="0"/>
                        </a:spcBef>
                        <a:spcAft>
                          <a:spcPts val="0"/>
                        </a:spcAft>
                      </a:pPr>
                      <a:r>
                        <a:rPr lang="en-US" sz="1400" dirty="0">
                          <a:effectLst/>
                        </a:rPr>
                        <a:t>[213-128]</a:t>
                      </a:r>
                    </a:p>
                    <a:p>
                      <a:pPr marL="0" marR="0">
                        <a:spcBef>
                          <a:spcPts val="0"/>
                        </a:spcBef>
                        <a:spcAft>
                          <a:spcPts val="0"/>
                        </a:spcAft>
                      </a:pPr>
                      <a:r>
                        <a:rPr lang="en-US" sz="1400" dirty="0">
                          <a:effectLst/>
                        </a:rPr>
                        <a:t>{1.39-2.09-1.25}</a:t>
                      </a:r>
                      <a:endParaRPr lang="en-US" sz="1400" dirty="0">
                        <a:effectLst/>
                        <a:latin typeface="Calibri" panose="020F0502020204030204" pitchFamily="34" charset="0"/>
                        <a:ea typeface="Calibri" panose="020F0502020204030204" pitchFamily="34" charset="0"/>
                        <a:cs typeface="Arial" panose="020B0604020202020204" pitchFamily="34" charset="0"/>
                      </a:endParaRPr>
                    </a:p>
                  </a:txBody>
                  <a:tcPr marL="62861" marR="62861" marT="0" marB="0"/>
                </a:tc>
                <a:extLst>
                  <a:ext uri="{0D108BD9-81ED-4DB2-BD59-A6C34878D82A}">
                    <a16:rowId xmlns:a16="http://schemas.microsoft.com/office/drawing/2014/main" xmlns="" val="4019126700"/>
                  </a:ext>
                </a:extLst>
              </a:tr>
            </a:tbl>
          </a:graphicData>
        </a:graphic>
      </p:graphicFrame>
      <p:sp>
        <p:nvSpPr>
          <p:cNvPr id="5" name="Rectangle 1">
            <a:extLst>
              <a:ext uri="{FF2B5EF4-FFF2-40B4-BE49-F238E27FC236}">
                <a16:creationId xmlns:a16="http://schemas.microsoft.com/office/drawing/2014/main" xmlns="" id="{609DF1EA-B487-EA43-9FF5-09421BAAEE70}"/>
              </a:ext>
            </a:extLst>
          </p:cNvPr>
          <p:cNvSpPr>
            <a:spLocks noChangeArrowheads="1"/>
          </p:cNvSpPr>
          <p:nvPr/>
        </p:nvSpPr>
        <p:spPr bwMode="auto">
          <a:xfrm>
            <a:off x="0" y="90100"/>
            <a:ext cx="45397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22860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Arial" panose="020B0604020202020204" pitchFamily="34" charset="0"/>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xmlns="" id="{B0170A3B-D754-8B4B-9D7F-04A1730F5E83}"/>
              </a:ext>
            </a:extLst>
          </p:cNvPr>
          <p:cNvSpPr txBox="1"/>
          <p:nvPr/>
        </p:nvSpPr>
        <p:spPr>
          <a:xfrm>
            <a:off x="3200400" y="6402022"/>
            <a:ext cx="3629332" cy="369332"/>
          </a:xfrm>
          <a:prstGeom prst="rect">
            <a:avLst/>
          </a:prstGeom>
          <a:noFill/>
        </p:spPr>
        <p:txBody>
          <a:bodyPr wrap="square" rtlCol="0">
            <a:spAutoFit/>
          </a:bodyPr>
          <a:lstStyle/>
          <a:p>
            <a:r>
              <a:rPr lang="en-US" dirty="0">
                <a:solidFill>
                  <a:srgbClr val="FFFF00"/>
                </a:solidFill>
              </a:rPr>
              <a:t>Turco et al. </a:t>
            </a:r>
            <a:r>
              <a:rPr lang="en-US" dirty="0" smtClean="0">
                <a:solidFill>
                  <a:srgbClr val="FFFF00"/>
                </a:solidFill>
              </a:rPr>
              <a:t>1990; </a:t>
            </a:r>
            <a:r>
              <a:rPr lang="en-US" dirty="0">
                <a:solidFill>
                  <a:srgbClr val="FFFF00"/>
                </a:solidFill>
              </a:rPr>
              <a:t>Toon et al. in prep</a:t>
            </a:r>
          </a:p>
        </p:txBody>
      </p:sp>
    </p:spTree>
    <p:extLst>
      <p:ext uri="{BB962C8B-B14F-4D97-AF65-F5344CB8AC3E}">
        <p14:creationId xmlns:p14="http://schemas.microsoft.com/office/powerpoint/2010/main" val="13961924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58C1B44-9166-6152-E5BA-CD5BC7E1F25D}"/>
              </a:ext>
            </a:extLst>
          </p:cNvPr>
          <p:cNvSpPr>
            <a:spLocks noGrp="1"/>
          </p:cNvSpPr>
          <p:nvPr>
            <p:ph type="title"/>
          </p:nvPr>
        </p:nvSpPr>
        <p:spPr>
          <a:xfrm>
            <a:off x="0" y="0"/>
            <a:ext cx="9067800" cy="762000"/>
          </a:xfrm>
        </p:spPr>
        <p:txBody>
          <a:bodyPr>
            <a:normAutofit fontScale="90000"/>
          </a:bodyPr>
          <a:lstStyle/>
          <a:p>
            <a:r>
              <a:rPr lang="en-US" dirty="0">
                <a:solidFill>
                  <a:srgbClr val="FFFF00"/>
                </a:solidFill>
              </a:rPr>
              <a:t>Reisner et al 2018 JGR question smoke rise</a:t>
            </a:r>
          </a:p>
        </p:txBody>
      </p:sp>
      <p:pic>
        <p:nvPicPr>
          <p:cNvPr id="4" name="Picture 3">
            <a:extLst>
              <a:ext uri="{FF2B5EF4-FFF2-40B4-BE49-F238E27FC236}">
                <a16:creationId xmlns:a16="http://schemas.microsoft.com/office/drawing/2014/main" xmlns="" id="{49FBF97D-DD54-0440-062C-50040495E0EC}"/>
              </a:ext>
            </a:extLst>
          </p:cNvPr>
          <p:cNvPicPr>
            <a:picLocks noChangeAspect="1"/>
          </p:cNvPicPr>
          <p:nvPr/>
        </p:nvPicPr>
        <p:blipFill>
          <a:blip r:embed="rId2"/>
          <a:stretch>
            <a:fillRect/>
          </a:stretch>
        </p:blipFill>
        <p:spPr>
          <a:xfrm>
            <a:off x="1295400" y="914400"/>
            <a:ext cx="6858000" cy="4052455"/>
          </a:xfrm>
          <a:prstGeom prst="rect">
            <a:avLst/>
          </a:prstGeom>
        </p:spPr>
      </p:pic>
      <p:sp>
        <p:nvSpPr>
          <p:cNvPr id="6" name="TextBox 5">
            <a:extLst>
              <a:ext uri="{FF2B5EF4-FFF2-40B4-BE49-F238E27FC236}">
                <a16:creationId xmlns:a16="http://schemas.microsoft.com/office/drawing/2014/main" xmlns="" id="{891017E8-E6D4-CCDC-3351-CD9B1505BF66}"/>
              </a:ext>
            </a:extLst>
          </p:cNvPr>
          <p:cNvSpPr txBox="1"/>
          <p:nvPr/>
        </p:nvSpPr>
        <p:spPr>
          <a:xfrm>
            <a:off x="198120" y="4957925"/>
            <a:ext cx="8869680" cy="2031325"/>
          </a:xfrm>
          <a:prstGeom prst="rect">
            <a:avLst/>
          </a:prstGeom>
          <a:noFill/>
        </p:spPr>
        <p:txBody>
          <a:bodyPr wrap="square">
            <a:spAutoFit/>
          </a:bodyPr>
          <a:lstStyle/>
          <a:p>
            <a:r>
              <a:rPr lang="en-US" i="1" dirty="0">
                <a:solidFill>
                  <a:schemeClr val="bg1"/>
                </a:solidFill>
                <a:effectLst/>
                <a:latin typeface="Helvetica" pitchFamily="2" charset="0"/>
              </a:rPr>
              <a:t>…while our thorough simulations of the firestorm produce about 3.7 </a:t>
            </a:r>
            <a:r>
              <a:rPr lang="en-US" i="1" dirty="0">
                <a:solidFill>
                  <a:schemeClr val="bg1"/>
                </a:solidFill>
                <a:latin typeface="Helvetica" pitchFamily="2" charset="0"/>
              </a:rPr>
              <a:t>x</a:t>
            </a:r>
            <a:r>
              <a:rPr lang="en-US" i="1" dirty="0">
                <a:solidFill>
                  <a:schemeClr val="bg1"/>
                </a:solidFill>
                <a:effectLst/>
                <a:latin typeface="Helvetica" pitchFamily="2" charset="0"/>
              </a:rPr>
              <a:t> 10</a:t>
            </a:r>
            <a:r>
              <a:rPr lang="en-US" i="1" baseline="30000" dirty="0">
                <a:solidFill>
                  <a:schemeClr val="bg1"/>
                </a:solidFill>
                <a:effectLst/>
                <a:latin typeface="Helvetica" pitchFamily="2" charset="0"/>
              </a:rPr>
              <a:t>9</a:t>
            </a:r>
            <a:r>
              <a:rPr lang="en-US" i="1" dirty="0">
                <a:solidFill>
                  <a:schemeClr val="bg1"/>
                </a:solidFill>
                <a:effectLst/>
                <a:latin typeface="Helvetica" pitchFamily="2" charset="0"/>
              </a:rPr>
              <a:t> kg of black</a:t>
            </a:r>
            <a:endParaRPr lang="en-US" dirty="0">
              <a:solidFill>
                <a:schemeClr val="bg1"/>
              </a:solidFill>
              <a:effectLst/>
              <a:latin typeface="Helvetica" pitchFamily="2" charset="0"/>
            </a:endParaRPr>
          </a:p>
          <a:p>
            <a:r>
              <a:rPr lang="en-US" i="1" dirty="0">
                <a:solidFill>
                  <a:schemeClr val="bg1"/>
                </a:solidFill>
                <a:effectLst/>
                <a:latin typeface="Helvetica" pitchFamily="2" charset="0"/>
              </a:rPr>
              <a:t>carbon, we find that the vast majority of the black carbon never reaches an altitude above weather systems…. Our analysis</a:t>
            </a:r>
            <a:r>
              <a:rPr lang="en-US" dirty="0">
                <a:solidFill>
                  <a:schemeClr val="bg1"/>
                </a:solidFill>
                <a:latin typeface="Helvetica" pitchFamily="2" charset="0"/>
              </a:rPr>
              <a:t> </a:t>
            </a:r>
            <a:r>
              <a:rPr lang="en-US" i="1" dirty="0">
                <a:solidFill>
                  <a:schemeClr val="bg1"/>
                </a:solidFill>
                <a:effectLst/>
                <a:latin typeface="Helvetica" pitchFamily="2" charset="0"/>
              </a:rPr>
              <a:t>demonstrates that the probability of significant global cooling from a limited exchange scenario as</a:t>
            </a:r>
            <a:r>
              <a:rPr lang="en-US" dirty="0">
                <a:solidFill>
                  <a:schemeClr val="bg1"/>
                </a:solidFill>
                <a:latin typeface="Helvetica" pitchFamily="2" charset="0"/>
              </a:rPr>
              <a:t> </a:t>
            </a:r>
            <a:r>
              <a:rPr lang="en-US" i="1" dirty="0">
                <a:solidFill>
                  <a:schemeClr val="bg1"/>
                </a:solidFill>
                <a:effectLst/>
                <a:latin typeface="Helvetica" pitchFamily="2" charset="0"/>
              </a:rPr>
              <a:t>envisioned in previous studies is highly unlikely, a conclusion supported by examination of natural analogs,</a:t>
            </a:r>
            <a:endParaRPr lang="en-US" dirty="0">
              <a:solidFill>
                <a:schemeClr val="bg1"/>
              </a:solidFill>
              <a:effectLst/>
              <a:latin typeface="Helvetica" pitchFamily="2" charset="0"/>
            </a:endParaRPr>
          </a:p>
          <a:p>
            <a:r>
              <a:rPr lang="en-US" i="1" dirty="0">
                <a:solidFill>
                  <a:schemeClr val="bg1"/>
                </a:solidFill>
                <a:effectLst/>
                <a:latin typeface="Helvetica" pitchFamily="2" charset="0"/>
              </a:rPr>
              <a:t>such as large forest fires and volcanic eruptions.</a:t>
            </a:r>
            <a:endParaRPr lang="en-US" dirty="0">
              <a:solidFill>
                <a:schemeClr val="bg1"/>
              </a:solidFill>
              <a:effectLst/>
              <a:latin typeface="Helvetica" pitchFamily="2" charset="0"/>
            </a:endParaRPr>
          </a:p>
          <a:p>
            <a:endParaRPr lang="en-US" dirty="0">
              <a:effectLst/>
              <a:latin typeface="Helvetica" pitchFamily="2" charset="0"/>
            </a:endParaRPr>
          </a:p>
        </p:txBody>
      </p:sp>
      <p:sp>
        <p:nvSpPr>
          <p:cNvPr id="7" name="TextBox 6">
            <a:extLst>
              <a:ext uri="{FF2B5EF4-FFF2-40B4-BE49-F238E27FC236}">
                <a16:creationId xmlns:a16="http://schemas.microsoft.com/office/drawing/2014/main" xmlns="" id="{A7ACF5B7-C31D-5CA6-1B5E-D2CEAF205B83}"/>
              </a:ext>
            </a:extLst>
          </p:cNvPr>
          <p:cNvSpPr txBox="1"/>
          <p:nvPr/>
        </p:nvSpPr>
        <p:spPr>
          <a:xfrm>
            <a:off x="8300154" y="1900075"/>
            <a:ext cx="767646" cy="369332"/>
          </a:xfrm>
          <a:prstGeom prst="rect">
            <a:avLst/>
          </a:prstGeom>
          <a:noFill/>
        </p:spPr>
        <p:txBody>
          <a:bodyPr wrap="none" rtlCol="0">
            <a:spAutoFit/>
          </a:bodyPr>
          <a:lstStyle/>
          <a:p>
            <a:r>
              <a:rPr lang="en-US" dirty="0">
                <a:solidFill>
                  <a:schemeClr val="bg1"/>
                </a:solidFill>
              </a:rPr>
              <a:t>&lt;-trop</a:t>
            </a:r>
          </a:p>
        </p:txBody>
      </p:sp>
    </p:spTree>
    <p:extLst>
      <p:ext uri="{BB962C8B-B14F-4D97-AF65-F5344CB8AC3E}">
        <p14:creationId xmlns:p14="http://schemas.microsoft.com/office/powerpoint/2010/main" val="33038995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8" name="Text Box 8"/>
          <p:cNvSpPr txBox="1">
            <a:spLocks noChangeArrowheads="1"/>
          </p:cNvSpPr>
          <p:nvPr/>
        </p:nvSpPr>
        <p:spPr bwMode="auto">
          <a:xfrm>
            <a:off x="3656866" y="6400799"/>
            <a:ext cx="2224088"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Arial" charset="0"/>
                <a:ea typeface="ＭＳ Ｐゴシック" charset="0"/>
              </a:rPr>
              <a:t>http://</a:t>
            </a:r>
            <a:r>
              <a:rPr kumimoji="0" lang="en-US" sz="1200" b="0" i="0" u="none" strike="noStrike" kern="1200" cap="none" spc="0" normalizeH="0" baseline="0" noProof="0" dirty="0" err="1">
                <a:ln>
                  <a:noFill/>
                </a:ln>
                <a:solidFill>
                  <a:prstClr val="white"/>
                </a:solidFill>
                <a:effectLst/>
                <a:uLnTx/>
                <a:uFillTx/>
                <a:latin typeface="Arial" charset="0"/>
                <a:ea typeface="ＭＳ Ｐゴシック" charset="0"/>
              </a:rPr>
              <a:t>www.atomicarchive.com</a:t>
            </a:r>
            <a:endParaRPr kumimoji="0" lang="en-US" sz="2400" b="0" i="0" u="none" strike="noStrike" kern="1200" cap="none" spc="0" normalizeH="0" baseline="0" noProof="0" dirty="0">
              <a:ln>
                <a:noFill/>
              </a:ln>
              <a:solidFill>
                <a:prstClr val="white"/>
              </a:solidFill>
              <a:effectLst/>
              <a:uLnTx/>
              <a:uFillTx/>
              <a:latin typeface="Arial" charset="0"/>
              <a:ea typeface="ＭＳ Ｐゴシック" charset="0"/>
            </a:endParaRPr>
          </a:p>
        </p:txBody>
      </p:sp>
      <p:pic>
        <p:nvPicPr>
          <p:cNvPr id="11" name="Picture 10" descr="Smoke from the firestorm over Hiroshima">
            <a:extLst>
              <a:ext uri="{FF2B5EF4-FFF2-40B4-BE49-F238E27FC236}">
                <a16:creationId xmlns:a16="http://schemas.microsoft.com/office/drawing/2014/main" xmlns="" id="{91026955-BB85-3343-835F-5E07DC52A2D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 y="855785"/>
            <a:ext cx="8153400" cy="5339080"/>
          </a:xfrm>
          <a:prstGeom prst="rect">
            <a:avLst/>
          </a:prstGeom>
          <a:noFill/>
          <a:ln>
            <a:noFill/>
          </a:ln>
        </p:spPr>
      </p:pic>
      <p:sp>
        <p:nvSpPr>
          <p:cNvPr id="26625" name="Rectangle 2"/>
          <p:cNvSpPr>
            <a:spLocks noGrp="1" noChangeArrowheads="1"/>
          </p:cNvSpPr>
          <p:nvPr>
            <p:ph type="ctrTitle"/>
          </p:nvPr>
        </p:nvSpPr>
        <p:spPr>
          <a:xfrm>
            <a:off x="0" y="41031"/>
            <a:ext cx="9144000" cy="838200"/>
          </a:xfrm>
        </p:spPr>
        <p:txBody>
          <a:bodyPr>
            <a:noAutofit/>
          </a:bodyPr>
          <a:lstStyle/>
          <a:p>
            <a:pPr eaLnBrk="1" hangingPunct="1"/>
            <a:r>
              <a:rPr lang="en-US" sz="3600" b="1" dirty="0">
                <a:solidFill>
                  <a:srgbClr val="FFFF00"/>
                </a:solidFill>
                <a:latin typeface="Arial" charset="0"/>
                <a:ea typeface="ＭＳ Ｐゴシック" charset="0"/>
                <a:cs typeface="ＭＳ Ｐゴシック" charset="0"/>
              </a:rPr>
              <a:t>Smoke from fires in Hiroshima after the atomic blast reached 16 km</a:t>
            </a:r>
            <a:endParaRPr lang="en-US" sz="3600" dirty="0">
              <a:solidFill>
                <a:srgbClr val="FFFF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73736517"/>
      </p:ext>
    </p:extLst>
  </p:cSld>
  <p:clrMapOvr>
    <a:masterClrMapping/>
  </p:clrMapOvr>
  <mc:AlternateContent xmlns:mc="http://schemas.openxmlformats.org/markup-compatibility/2006" xmlns:p14="http://schemas.microsoft.com/office/powerpoint/2010/main">
    <mc:Choice Requires="p14">
      <p:transition spd="slow" p14:dur="2000" advTm="20943"/>
    </mc:Choice>
    <mc:Fallback xmlns:mv="urn:schemas-microsoft-com:mac:vml" xmlns="">
      <p:transition spd="slow" advTm="20943"/>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F1CB81-1E49-F72D-B562-7238E686CE9A}"/>
              </a:ext>
            </a:extLst>
          </p:cNvPr>
          <p:cNvSpPr>
            <a:spLocks noGrp="1"/>
          </p:cNvSpPr>
          <p:nvPr>
            <p:ph type="title"/>
          </p:nvPr>
        </p:nvSpPr>
        <p:spPr>
          <a:xfrm>
            <a:off x="76200" y="10160"/>
            <a:ext cx="8839200" cy="1143000"/>
          </a:xfrm>
        </p:spPr>
        <p:txBody>
          <a:bodyPr>
            <a:normAutofit fontScale="90000"/>
          </a:bodyPr>
          <a:lstStyle/>
          <a:p>
            <a:r>
              <a:rPr lang="en-US" dirty="0"/>
              <a:t>Black radioactive rain fell on Hiroshima.  How much smoke is removed this way?</a:t>
            </a:r>
          </a:p>
        </p:txBody>
      </p:sp>
      <p:pic>
        <p:nvPicPr>
          <p:cNvPr id="4" name="Picture 3">
            <a:extLst>
              <a:ext uri="{FF2B5EF4-FFF2-40B4-BE49-F238E27FC236}">
                <a16:creationId xmlns:a16="http://schemas.microsoft.com/office/drawing/2014/main" xmlns="" id="{E2D8C6DA-75E8-4CD8-7BD2-9BA9E7EF353B}"/>
              </a:ext>
            </a:extLst>
          </p:cNvPr>
          <p:cNvPicPr>
            <a:picLocks noChangeAspect="1"/>
          </p:cNvPicPr>
          <p:nvPr/>
        </p:nvPicPr>
        <p:blipFill>
          <a:blip r:embed="rId2"/>
          <a:stretch>
            <a:fillRect/>
          </a:stretch>
        </p:blipFill>
        <p:spPr>
          <a:xfrm>
            <a:off x="1676400" y="1382078"/>
            <a:ext cx="4724400" cy="5570855"/>
          </a:xfrm>
          <a:prstGeom prst="rect">
            <a:avLst/>
          </a:prstGeom>
        </p:spPr>
      </p:pic>
    </p:spTree>
    <p:extLst>
      <p:ext uri="{BB962C8B-B14F-4D97-AF65-F5344CB8AC3E}">
        <p14:creationId xmlns:p14="http://schemas.microsoft.com/office/powerpoint/2010/main" val="17615242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7BD7FB-2EEC-4CE0-5799-02C6FE0FFE94}"/>
              </a:ext>
            </a:extLst>
          </p:cNvPr>
          <p:cNvSpPr>
            <a:spLocks noGrp="1"/>
          </p:cNvSpPr>
          <p:nvPr>
            <p:ph type="title"/>
          </p:nvPr>
        </p:nvSpPr>
        <p:spPr>
          <a:xfrm>
            <a:off x="152400" y="160337"/>
            <a:ext cx="8915400" cy="1143000"/>
          </a:xfrm>
        </p:spPr>
        <p:txBody>
          <a:bodyPr>
            <a:normAutofit fontScale="90000"/>
          </a:bodyPr>
          <a:lstStyle/>
          <a:p>
            <a:r>
              <a:rPr lang="en-US" dirty="0">
                <a:solidFill>
                  <a:srgbClr val="FFFF00"/>
                </a:solidFill>
              </a:rPr>
              <a:t>Reisner et al 2018 is wrong for many reasons including neglect of latent heat</a:t>
            </a:r>
          </a:p>
        </p:txBody>
      </p:sp>
      <p:sp>
        <p:nvSpPr>
          <p:cNvPr id="3" name="Content Placeholder 2">
            <a:extLst>
              <a:ext uri="{FF2B5EF4-FFF2-40B4-BE49-F238E27FC236}">
                <a16:creationId xmlns:a16="http://schemas.microsoft.com/office/drawing/2014/main" xmlns="" id="{6A211ACA-9343-4A04-FCC1-775F6189400A}"/>
              </a:ext>
            </a:extLst>
          </p:cNvPr>
          <p:cNvSpPr>
            <a:spLocks noGrp="1"/>
          </p:cNvSpPr>
          <p:nvPr>
            <p:ph idx="1"/>
          </p:nvPr>
        </p:nvSpPr>
        <p:spPr>
          <a:xfrm>
            <a:off x="152400" y="1260198"/>
            <a:ext cx="8839200" cy="568602"/>
          </a:xfrm>
        </p:spPr>
        <p:txBody>
          <a:bodyPr>
            <a:normAutofit/>
          </a:bodyPr>
          <a:lstStyle/>
          <a:p>
            <a:pPr marL="0" indent="0">
              <a:buNone/>
            </a:pPr>
            <a:r>
              <a:rPr lang="en-US" sz="1200" dirty="0">
                <a:solidFill>
                  <a:schemeClr val="bg1"/>
                </a:solidFill>
              </a:rPr>
              <a:t>Redfern et al 2021 </a:t>
            </a:r>
            <a:r>
              <a:rPr lang="en-US" sz="1200" i="1" dirty="0">
                <a:solidFill>
                  <a:schemeClr val="bg1"/>
                </a:solidFill>
                <a:effectLst/>
              </a:rPr>
              <a:t>10.1029/2020JD034332.  </a:t>
            </a:r>
            <a:r>
              <a:rPr lang="en-US" sz="1200" i="1" dirty="0" err="1">
                <a:solidFill>
                  <a:schemeClr val="bg1"/>
                </a:solidFill>
                <a:effectLst/>
              </a:rPr>
              <a:t>Wagman</a:t>
            </a:r>
            <a:r>
              <a:rPr lang="en-US" sz="1200" i="1" dirty="0">
                <a:solidFill>
                  <a:schemeClr val="bg1"/>
                </a:solidFill>
                <a:effectLst/>
              </a:rPr>
              <a:t> et al. 2020 10.1029/2020jd033056. </a:t>
            </a:r>
            <a:r>
              <a:rPr lang="en-US" sz="1200" i="1" dirty="0" err="1">
                <a:solidFill>
                  <a:schemeClr val="bg1"/>
                </a:solidFill>
              </a:rPr>
              <a:t>Badlan</a:t>
            </a:r>
            <a:r>
              <a:rPr lang="en-US" sz="1200" i="1" dirty="0">
                <a:solidFill>
                  <a:schemeClr val="bg1"/>
                </a:solidFill>
              </a:rPr>
              <a:t> et al 2021</a:t>
            </a:r>
            <a:r>
              <a:rPr lang="en-US" sz="1200" i="1" dirty="0">
                <a:solidFill>
                  <a:schemeClr val="bg1"/>
                </a:solidFill>
                <a:effectLst/>
              </a:rPr>
              <a:t>doi.org/10.1071/WF20040</a:t>
            </a:r>
            <a:endParaRPr lang="en-US" sz="1200" i="1" dirty="0">
              <a:solidFill>
                <a:schemeClr val="bg1"/>
              </a:solidFill>
            </a:endParaRPr>
          </a:p>
          <a:p>
            <a:pPr marL="0" indent="0">
              <a:buNone/>
            </a:pPr>
            <a:r>
              <a:rPr lang="en-US" sz="1200" i="1" dirty="0">
                <a:solidFill>
                  <a:schemeClr val="bg1"/>
                </a:solidFill>
              </a:rPr>
              <a:t>Tarnish &amp; Romps 2022 </a:t>
            </a:r>
            <a:r>
              <a:rPr lang="en-US" sz="1200" i="1" dirty="0">
                <a:solidFill>
                  <a:schemeClr val="bg1"/>
                </a:solidFill>
                <a:effectLst/>
              </a:rPr>
              <a:t>10.1029/2022JD036667</a:t>
            </a:r>
            <a:r>
              <a:rPr lang="en-US" sz="1200" i="1" dirty="0">
                <a:solidFill>
                  <a:schemeClr val="bg1"/>
                </a:solidFill>
              </a:rPr>
              <a:t> </a:t>
            </a:r>
            <a:r>
              <a:rPr lang="en-US" sz="1200" i="1" dirty="0">
                <a:solidFill>
                  <a:schemeClr val="bg1"/>
                </a:solidFill>
                <a:effectLst/>
              </a:rPr>
              <a:t>Reisner et al. 2023 10.1029/2022JD037238</a:t>
            </a:r>
            <a:endParaRPr lang="en-US" sz="1200" dirty="0">
              <a:solidFill>
                <a:schemeClr val="bg1"/>
              </a:solidFill>
              <a:effectLst/>
            </a:endParaRPr>
          </a:p>
          <a:p>
            <a:endParaRPr lang="en-US" dirty="0">
              <a:solidFill>
                <a:srgbClr val="0000FF"/>
              </a:solidFill>
              <a:effectLst/>
              <a:latin typeface="Times"/>
            </a:endParaRPr>
          </a:p>
          <a:p>
            <a:endParaRPr lang="en-US" dirty="0">
              <a:effectLst/>
              <a:latin typeface="Times"/>
            </a:endParaRPr>
          </a:p>
          <a:p>
            <a:endParaRPr lang="en-US" dirty="0">
              <a:solidFill>
                <a:srgbClr val="7B7D7F"/>
              </a:solidFill>
              <a:effectLst/>
              <a:latin typeface="Times"/>
            </a:endParaRPr>
          </a:p>
          <a:p>
            <a:endParaRPr lang="en-US" dirty="0"/>
          </a:p>
        </p:txBody>
      </p:sp>
      <p:pic>
        <p:nvPicPr>
          <p:cNvPr id="7" name="Picture 6">
            <a:extLst>
              <a:ext uri="{FF2B5EF4-FFF2-40B4-BE49-F238E27FC236}">
                <a16:creationId xmlns:a16="http://schemas.microsoft.com/office/drawing/2014/main" xmlns="" id="{FC7490CF-3CED-E82B-728C-D336DCA49A5F}"/>
              </a:ext>
            </a:extLst>
          </p:cNvPr>
          <p:cNvPicPr>
            <a:picLocks noChangeAspect="1"/>
          </p:cNvPicPr>
          <p:nvPr/>
        </p:nvPicPr>
        <p:blipFill>
          <a:blip r:embed="rId2"/>
          <a:stretch>
            <a:fillRect/>
          </a:stretch>
        </p:blipFill>
        <p:spPr>
          <a:xfrm>
            <a:off x="66040" y="1828800"/>
            <a:ext cx="7772400" cy="4924617"/>
          </a:xfrm>
          <a:prstGeom prst="rect">
            <a:avLst/>
          </a:prstGeom>
        </p:spPr>
      </p:pic>
      <p:sp>
        <p:nvSpPr>
          <p:cNvPr id="8" name="TextBox 7">
            <a:extLst>
              <a:ext uri="{FF2B5EF4-FFF2-40B4-BE49-F238E27FC236}">
                <a16:creationId xmlns:a16="http://schemas.microsoft.com/office/drawing/2014/main" xmlns="" id="{28ADEA7F-97EA-ED85-737D-446AA258835F}"/>
              </a:ext>
            </a:extLst>
          </p:cNvPr>
          <p:cNvSpPr txBox="1"/>
          <p:nvPr/>
        </p:nvSpPr>
        <p:spPr>
          <a:xfrm>
            <a:off x="7868920" y="5029201"/>
            <a:ext cx="1379480" cy="646331"/>
          </a:xfrm>
          <a:prstGeom prst="rect">
            <a:avLst/>
          </a:prstGeom>
          <a:noFill/>
        </p:spPr>
        <p:txBody>
          <a:bodyPr wrap="none" rtlCol="0">
            <a:spAutoFit/>
          </a:bodyPr>
          <a:lstStyle/>
          <a:p>
            <a:r>
              <a:rPr lang="en-US" dirty="0">
                <a:solidFill>
                  <a:schemeClr val="bg1"/>
                </a:solidFill>
              </a:rPr>
              <a:t>Reisner, et al</a:t>
            </a:r>
          </a:p>
          <a:p>
            <a:r>
              <a:rPr lang="en-US" dirty="0">
                <a:solidFill>
                  <a:schemeClr val="bg1"/>
                </a:solidFill>
              </a:rPr>
              <a:t> 2023</a:t>
            </a:r>
          </a:p>
        </p:txBody>
      </p:sp>
      <p:sp>
        <p:nvSpPr>
          <p:cNvPr id="9" name="TextBox 8">
            <a:extLst>
              <a:ext uri="{FF2B5EF4-FFF2-40B4-BE49-F238E27FC236}">
                <a16:creationId xmlns:a16="http://schemas.microsoft.com/office/drawing/2014/main" xmlns="" id="{C5A1AF95-69B6-CBD7-5E4E-D4E64B578F8E}"/>
              </a:ext>
            </a:extLst>
          </p:cNvPr>
          <p:cNvSpPr txBox="1"/>
          <p:nvPr/>
        </p:nvSpPr>
        <p:spPr>
          <a:xfrm>
            <a:off x="7853073" y="3429000"/>
            <a:ext cx="788614" cy="369332"/>
          </a:xfrm>
          <a:prstGeom prst="rect">
            <a:avLst/>
          </a:prstGeom>
          <a:noFill/>
        </p:spPr>
        <p:txBody>
          <a:bodyPr wrap="none" rtlCol="0">
            <a:spAutoFit/>
          </a:bodyPr>
          <a:lstStyle/>
          <a:p>
            <a:r>
              <a:rPr lang="en-US" dirty="0">
                <a:solidFill>
                  <a:schemeClr val="bg1"/>
                </a:solidFill>
              </a:rPr>
              <a:t>&lt;-Trop</a:t>
            </a:r>
          </a:p>
        </p:txBody>
      </p:sp>
    </p:spTree>
    <p:extLst>
      <p:ext uri="{BB962C8B-B14F-4D97-AF65-F5344CB8AC3E}">
        <p14:creationId xmlns:p14="http://schemas.microsoft.com/office/powerpoint/2010/main" val="21838163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7BD7FB-2EEC-4CE0-5799-02C6FE0FFE94}"/>
              </a:ext>
            </a:extLst>
          </p:cNvPr>
          <p:cNvSpPr>
            <a:spLocks noGrp="1"/>
          </p:cNvSpPr>
          <p:nvPr>
            <p:ph type="title"/>
          </p:nvPr>
        </p:nvSpPr>
        <p:spPr>
          <a:xfrm>
            <a:off x="-152400" y="62356"/>
            <a:ext cx="8915400" cy="525463"/>
          </a:xfrm>
        </p:spPr>
        <p:txBody>
          <a:bodyPr>
            <a:noAutofit/>
          </a:bodyPr>
          <a:lstStyle/>
          <a:p>
            <a:r>
              <a:rPr lang="en-US" sz="2800" dirty="0">
                <a:solidFill>
                  <a:srgbClr val="FFFF00"/>
                </a:solidFill>
              </a:rPr>
              <a:t>Reisner et al 2018 paper wrong for many reasons</a:t>
            </a:r>
          </a:p>
        </p:txBody>
      </p:sp>
      <p:sp>
        <p:nvSpPr>
          <p:cNvPr id="8" name="TextBox 7">
            <a:extLst>
              <a:ext uri="{FF2B5EF4-FFF2-40B4-BE49-F238E27FC236}">
                <a16:creationId xmlns:a16="http://schemas.microsoft.com/office/drawing/2014/main" xmlns="" id="{F464D9C5-FA45-2F03-A480-F4BB8230C78D}"/>
              </a:ext>
            </a:extLst>
          </p:cNvPr>
          <p:cNvSpPr txBox="1"/>
          <p:nvPr/>
        </p:nvSpPr>
        <p:spPr>
          <a:xfrm>
            <a:off x="77401" y="603059"/>
            <a:ext cx="7618799" cy="1600438"/>
          </a:xfrm>
          <a:prstGeom prst="rect">
            <a:avLst/>
          </a:prstGeom>
          <a:noFill/>
        </p:spPr>
        <p:txBody>
          <a:bodyPr wrap="square" rtlCol="0">
            <a:spAutoFit/>
          </a:bodyPr>
          <a:lstStyle/>
          <a:p>
            <a:r>
              <a:rPr lang="en-US" sz="1600" dirty="0">
                <a:solidFill>
                  <a:schemeClr val="bg1"/>
                </a:solidFill>
                <a:effectLst/>
              </a:rPr>
              <a:t>WWII criteria for fire storm</a:t>
            </a:r>
          </a:p>
          <a:p>
            <a:r>
              <a:rPr lang="en-US" sz="1600" dirty="0">
                <a:solidFill>
                  <a:schemeClr val="bg1"/>
                </a:solidFill>
                <a:effectLst/>
              </a:rPr>
              <a:t>Fuel loading &gt;8 </a:t>
            </a:r>
            <a:r>
              <a:rPr lang="en-US" sz="1600" dirty="0" err="1">
                <a:solidFill>
                  <a:schemeClr val="bg1"/>
                </a:solidFill>
                <a:effectLst/>
              </a:rPr>
              <a:t>lbs</a:t>
            </a:r>
            <a:r>
              <a:rPr lang="en-US" sz="1600" dirty="0">
                <a:solidFill>
                  <a:schemeClr val="bg1"/>
                </a:solidFill>
                <a:effectLst/>
              </a:rPr>
              <a:t>/ft</a:t>
            </a:r>
            <a:r>
              <a:rPr lang="en-US" sz="1600" baseline="30000" dirty="0">
                <a:solidFill>
                  <a:schemeClr val="bg1"/>
                </a:solidFill>
                <a:effectLst/>
              </a:rPr>
              <a:t>2</a:t>
            </a:r>
            <a:r>
              <a:rPr lang="en-US" sz="1600" dirty="0">
                <a:solidFill>
                  <a:schemeClr val="bg1"/>
                </a:solidFill>
                <a:effectLst/>
              </a:rPr>
              <a:t> (39 kg/m</a:t>
            </a:r>
            <a:r>
              <a:rPr lang="en-US" sz="1600" baseline="30000" dirty="0">
                <a:solidFill>
                  <a:schemeClr val="bg1"/>
                </a:solidFill>
                <a:effectLst/>
              </a:rPr>
              <a:t>2</a:t>
            </a:r>
            <a:r>
              <a:rPr lang="en-US" sz="1600" dirty="0">
                <a:solidFill>
                  <a:schemeClr val="bg1"/>
                </a:solidFill>
                <a:effectLst/>
              </a:rPr>
              <a:t>)</a:t>
            </a:r>
          </a:p>
          <a:p>
            <a:r>
              <a:rPr lang="en-US" sz="1600" dirty="0">
                <a:solidFill>
                  <a:schemeClr val="bg1"/>
                </a:solidFill>
                <a:effectLst/>
              </a:rPr>
              <a:t>Fire density &gt;50% of structures on fire simultaneously</a:t>
            </a:r>
          </a:p>
          <a:p>
            <a:r>
              <a:rPr lang="en-US" sz="1600" dirty="0">
                <a:solidFill>
                  <a:schemeClr val="bg1"/>
                </a:solidFill>
                <a:effectLst/>
              </a:rPr>
              <a:t>Surface Wind &lt;8 mph (3.58 m s</a:t>
            </a:r>
            <a:r>
              <a:rPr lang="en-US" sz="1600" baseline="30000" dirty="0">
                <a:solidFill>
                  <a:schemeClr val="bg1"/>
                </a:solidFill>
                <a:effectLst/>
              </a:rPr>
              <a:t>−1</a:t>
            </a:r>
            <a:r>
              <a:rPr lang="en-US" sz="1600" dirty="0">
                <a:solidFill>
                  <a:schemeClr val="bg1"/>
                </a:solidFill>
                <a:effectLst/>
              </a:rPr>
              <a:t>)</a:t>
            </a:r>
          </a:p>
          <a:p>
            <a:r>
              <a:rPr lang="en-US" sz="1600" dirty="0">
                <a:solidFill>
                  <a:schemeClr val="bg1"/>
                </a:solidFill>
                <a:effectLst/>
              </a:rPr>
              <a:t>Fire storm area &gt;0.5 square miles (1.3 × 10</a:t>
            </a:r>
            <a:r>
              <a:rPr lang="en-US" sz="1600" baseline="30000" dirty="0">
                <a:solidFill>
                  <a:schemeClr val="bg1"/>
                </a:solidFill>
                <a:effectLst/>
              </a:rPr>
              <a:t>6</a:t>
            </a:r>
            <a:r>
              <a:rPr lang="en-US" sz="1600" dirty="0">
                <a:solidFill>
                  <a:schemeClr val="bg1"/>
                </a:solidFill>
                <a:effectLst/>
              </a:rPr>
              <a:t> m</a:t>
            </a:r>
            <a:r>
              <a:rPr lang="en-US" sz="1600" baseline="30000" dirty="0">
                <a:solidFill>
                  <a:schemeClr val="bg1"/>
                </a:solidFill>
                <a:effectLst/>
              </a:rPr>
              <a:t>2</a:t>
            </a:r>
            <a:r>
              <a:rPr lang="en-US" sz="1600" dirty="0">
                <a:solidFill>
                  <a:schemeClr val="bg1"/>
                </a:solidFill>
                <a:effectLst/>
              </a:rPr>
              <a:t>).</a:t>
            </a:r>
          </a:p>
          <a:p>
            <a:endParaRPr lang="en-US" dirty="0"/>
          </a:p>
        </p:txBody>
      </p:sp>
      <p:pic>
        <p:nvPicPr>
          <p:cNvPr id="10" name="Picture 9">
            <a:extLst>
              <a:ext uri="{FF2B5EF4-FFF2-40B4-BE49-F238E27FC236}">
                <a16:creationId xmlns:a16="http://schemas.microsoft.com/office/drawing/2014/main" xmlns="" id="{15CF1D0F-3DE5-B3D7-0FEA-B9087CC6B3C9}"/>
              </a:ext>
            </a:extLst>
          </p:cNvPr>
          <p:cNvPicPr>
            <a:picLocks noChangeAspect="1"/>
          </p:cNvPicPr>
          <p:nvPr/>
        </p:nvPicPr>
        <p:blipFill>
          <a:blip r:embed="rId2"/>
          <a:stretch>
            <a:fillRect/>
          </a:stretch>
        </p:blipFill>
        <p:spPr>
          <a:xfrm>
            <a:off x="685800" y="2133600"/>
            <a:ext cx="7772400" cy="4404014"/>
          </a:xfrm>
          <a:prstGeom prst="rect">
            <a:avLst/>
          </a:prstGeom>
        </p:spPr>
      </p:pic>
    </p:spTree>
    <p:extLst>
      <p:ext uri="{BB962C8B-B14F-4D97-AF65-F5344CB8AC3E}">
        <p14:creationId xmlns:p14="http://schemas.microsoft.com/office/powerpoint/2010/main" val="24029686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7BD7FB-2EEC-4CE0-5799-02C6FE0FFE94}"/>
              </a:ext>
            </a:extLst>
          </p:cNvPr>
          <p:cNvSpPr>
            <a:spLocks noGrp="1"/>
          </p:cNvSpPr>
          <p:nvPr>
            <p:ph type="title"/>
          </p:nvPr>
        </p:nvSpPr>
        <p:spPr>
          <a:xfrm>
            <a:off x="152400" y="160337"/>
            <a:ext cx="8915400" cy="525463"/>
          </a:xfrm>
        </p:spPr>
        <p:txBody>
          <a:bodyPr>
            <a:normAutofit fontScale="90000"/>
          </a:bodyPr>
          <a:lstStyle/>
          <a:p>
            <a:r>
              <a:rPr lang="en-US" dirty="0"/>
              <a:t>Reisner paper is wrong for many reasons</a:t>
            </a:r>
          </a:p>
        </p:txBody>
      </p:sp>
      <p:pic>
        <p:nvPicPr>
          <p:cNvPr id="4" name="Picture 3">
            <a:extLst>
              <a:ext uri="{FF2B5EF4-FFF2-40B4-BE49-F238E27FC236}">
                <a16:creationId xmlns:a16="http://schemas.microsoft.com/office/drawing/2014/main" xmlns="" id="{A22EDF6D-E9F9-6B07-E1AC-8B7FBCC4A0B0}"/>
              </a:ext>
            </a:extLst>
          </p:cNvPr>
          <p:cNvPicPr>
            <a:picLocks noChangeAspect="1"/>
          </p:cNvPicPr>
          <p:nvPr/>
        </p:nvPicPr>
        <p:blipFill>
          <a:blip r:embed="rId2"/>
          <a:stretch>
            <a:fillRect/>
          </a:stretch>
        </p:blipFill>
        <p:spPr>
          <a:xfrm>
            <a:off x="3810001" y="1877691"/>
            <a:ext cx="5181600" cy="4819972"/>
          </a:xfrm>
          <a:prstGeom prst="rect">
            <a:avLst/>
          </a:prstGeom>
        </p:spPr>
      </p:pic>
      <p:sp>
        <p:nvSpPr>
          <p:cNvPr id="8" name="TextBox 7">
            <a:extLst>
              <a:ext uri="{FF2B5EF4-FFF2-40B4-BE49-F238E27FC236}">
                <a16:creationId xmlns:a16="http://schemas.microsoft.com/office/drawing/2014/main" xmlns="" id="{F464D9C5-FA45-2F03-A480-F4BB8230C78D}"/>
              </a:ext>
            </a:extLst>
          </p:cNvPr>
          <p:cNvSpPr txBox="1"/>
          <p:nvPr/>
        </p:nvSpPr>
        <p:spPr>
          <a:xfrm>
            <a:off x="152400" y="711200"/>
            <a:ext cx="3657600" cy="2308324"/>
          </a:xfrm>
          <a:prstGeom prst="rect">
            <a:avLst/>
          </a:prstGeom>
          <a:noFill/>
        </p:spPr>
        <p:txBody>
          <a:bodyPr wrap="square" rtlCol="0">
            <a:spAutoFit/>
          </a:bodyPr>
          <a:lstStyle/>
          <a:p>
            <a:r>
              <a:rPr lang="en-US" dirty="0">
                <a:effectLst/>
              </a:rPr>
              <a:t>WWII criteria for fire storm</a:t>
            </a:r>
          </a:p>
          <a:p>
            <a:r>
              <a:rPr lang="en-US" dirty="0">
                <a:effectLst/>
              </a:rPr>
              <a:t>Fuel loading &gt;8 </a:t>
            </a:r>
            <a:r>
              <a:rPr lang="en-US" dirty="0" err="1">
                <a:effectLst/>
              </a:rPr>
              <a:t>lbs</a:t>
            </a:r>
            <a:r>
              <a:rPr lang="en-US" dirty="0">
                <a:effectLst/>
              </a:rPr>
              <a:t>/ft</a:t>
            </a:r>
            <a:r>
              <a:rPr lang="en-US" baseline="30000" dirty="0">
                <a:effectLst/>
              </a:rPr>
              <a:t>2</a:t>
            </a:r>
            <a:r>
              <a:rPr lang="en-US" dirty="0">
                <a:effectLst/>
              </a:rPr>
              <a:t> (39 kg/m</a:t>
            </a:r>
            <a:r>
              <a:rPr lang="en-US" baseline="30000" dirty="0">
                <a:effectLst/>
              </a:rPr>
              <a:t>2</a:t>
            </a:r>
            <a:r>
              <a:rPr lang="en-US" dirty="0">
                <a:effectLst/>
              </a:rPr>
              <a:t>)</a:t>
            </a:r>
          </a:p>
          <a:p>
            <a:r>
              <a:rPr lang="en-US" dirty="0">
                <a:effectLst/>
              </a:rPr>
              <a:t>Fire density &gt;50% of structures on fire simultaneously</a:t>
            </a:r>
          </a:p>
          <a:p>
            <a:r>
              <a:rPr lang="en-US" dirty="0">
                <a:effectLst/>
              </a:rPr>
              <a:t>Surface Wind &lt;8 mph (3.58 m s</a:t>
            </a:r>
            <a:r>
              <a:rPr lang="en-US" baseline="30000" dirty="0">
                <a:effectLst/>
              </a:rPr>
              <a:t>−1</a:t>
            </a:r>
            <a:r>
              <a:rPr lang="en-US" dirty="0">
                <a:effectLst/>
              </a:rPr>
              <a:t>)</a:t>
            </a:r>
          </a:p>
          <a:p>
            <a:r>
              <a:rPr lang="en-US" dirty="0">
                <a:effectLst/>
              </a:rPr>
              <a:t>Fire storm area &gt;0.5 square miles (1.3 × 10</a:t>
            </a:r>
            <a:r>
              <a:rPr lang="en-US" baseline="30000" dirty="0">
                <a:effectLst/>
              </a:rPr>
              <a:t>6</a:t>
            </a:r>
            <a:r>
              <a:rPr lang="en-US" dirty="0">
                <a:effectLst/>
              </a:rPr>
              <a:t> m</a:t>
            </a:r>
            <a:r>
              <a:rPr lang="en-US" baseline="30000" dirty="0">
                <a:effectLst/>
              </a:rPr>
              <a:t>2</a:t>
            </a:r>
            <a:r>
              <a:rPr lang="en-US" dirty="0">
                <a:effectLst/>
              </a:rPr>
              <a:t>).</a:t>
            </a:r>
          </a:p>
          <a:p>
            <a:endParaRPr lang="en-US" dirty="0"/>
          </a:p>
        </p:txBody>
      </p:sp>
      <p:sp>
        <p:nvSpPr>
          <p:cNvPr id="3" name="TextBox 2">
            <a:extLst>
              <a:ext uri="{FF2B5EF4-FFF2-40B4-BE49-F238E27FC236}">
                <a16:creationId xmlns:a16="http://schemas.microsoft.com/office/drawing/2014/main" xmlns="" id="{ACF5B82C-00CF-91FA-419F-4508FB7237DE}"/>
              </a:ext>
            </a:extLst>
          </p:cNvPr>
          <p:cNvSpPr txBox="1"/>
          <p:nvPr/>
        </p:nvSpPr>
        <p:spPr>
          <a:xfrm>
            <a:off x="5740400" y="1574800"/>
            <a:ext cx="1063112" cy="369332"/>
          </a:xfrm>
          <a:prstGeom prst="rect">
            <a:avLst/>
          </a:prstGeom>
          <a:noFill/>
        </p:spPr>
        <p:txBody>
          <a:bodyPr wrap="none" rtlCol="0">
            <a:spAutoFit/>
          </a:bodyPr>
          <a:lstStyle/>
          <a:p>
            <a:r>
              <a:rPr lang="en-US" dirty="0"/>
              <a:t>400 km-&gt;</a:t>
            </a:r>
          </a:p>
        </p:txBody>
      </p:sp>
    </p:spTree>
    <p:extLst>
      <p:ext uri="{BB962C8B-B14F-4D97-AF65-F5344CB8AC3E}">
        <p14:creationId xmlns:p14="http://schemas.microsoft.com/office/powerpoint/2010/main" val="32873989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1" name="Text Box 7"/>
          <p:cNvSpPr txBox="1">
            <a:spLocks noChangeArrowheads="1"/>
          </p:cNvSpPr>
          <p:nvPr/>
        </p:nvSpPr>
        <p:spPr bwMode="auto">
          <a:xfrm>
            <a:off x="58614" y="-29308"/>
            <a:ext cx="8991601" cy="10772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uLnTx/>
                <a:uFillTx/>
                <a:latin typeface="Arial" charset="0"/>
                <a:ea typeface="ＭＳ Ｐゴシック" charset="0"/>
              </a:rPr>
              <a:t>About  8,000 Strategic Weapons are restricted by treaty, ~1200 weapons are not</a:t>
            </a:r>
          </a:p>
        </p:txBody>
      </p:sp>
      <p:sp>
        <p:nvSpPr>
          <p:cNvPr id="15362" name="Text Box 9"/>
          <p:cNvSpPr txBox="1">
            <a:spLocks noChangeArrowheads="1"/>
          </p:cNvSpPr>
          <p:nvPr/>
        </p:nvSpPr>
        <p:spPr bwMode="auto">
          <a:xfrm>
            <a:off x="6096000" y="6400800"/>
            <a:ext cx="2690813"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charset="0"/>
                <a:ea typeface="ＭＳ Ｐゴシック" charset="0"/>
              </a:rPr>
              <a:t>R.S. Norris, H.M. Kristensen, (2006).</a:t>
            </a:r>
          </a:p>
        </p:txBody>
      </p:sp>
      <p:sp>
        <p:nvSpPr>
          <p:cNvPr id="2" name="Rectangle 2">
            <a:extLst>
              <a:ext uri="{FF2B5EF4-FFF2-40B4-BE49-F238E27FC236}">
                <a16:creationId xmlns:a16="http://schemas.microsoft.com/office/drawing/2014/main" xmlns="" id="{9195D403-4D14-E441-99DE-F4448992F587}"/>
              </a:ext>
            </a:extLst>
          </p:cNvPr>
          <p:cNvSpPr>
            <a:spLocks noChangeArrowheads="1"/>
          </p:cNvSpPr>
          <p:nvPr/>
        </p:nvSpPr>
        <p:spPr bwMode="auto">
          <a:xfrm>
            <a:off x="76200" y="838200"/>
            <a:ext cx="11794786" cy="47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25" name="Picture 5" descr="/var/folders/9j/rkzybclj3sq2wf_pfmzbnjrr0000gn/T/com.microsoft.Word/WebArchiveCopyPasteTempFiles/WarheadInventories2021-scaled.jpg">
            <a:extLst>
              <a:ext uri="{FF2B5EF4-FFF2-40B4-BE49-F238E27FC236}">
                <a16:creationId xmlns:a16="http://schemas.microsoft.com/office/drawing/2014/main" xmlns="" id="{1F62C083-72A2-244B-9B02-7B1780326564}"/>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7585" y="1447800"/>
            <a:ext cx="8884118"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6698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9ABA58-66CD-C96C-E6D9-2503B8D5CBEE}"/>
              </a:ext>
            </a:extLst>
          </p:cNvPr>
          <p:cNvSpPr>
            <a:spLocks noGrp="1"/>
          </p:cNvSpPr>
          <p:nvPr>
            <p:ph type="title"/>
          </p:nvPr>
        </p:nvSpPr>
        <p:spPr/>
        <p:txBody>
          <a:bodyPr/>
          <a:lstStyle/>
          <a:p>
            <a:r>
              <a:rPr lang="en-US" dirty="0">
                <a:solidFill>
                  <a:srgbClr val="FFFF00"/>
                </a:solidFill>
              </a:rPr>
              <a:t>Summary-areas of uncertainty</a:t>
            </a:r>
          </a:p>
        </p:txBody>
      </p:sp>
      <p:sp>
        <p:nvSpPr>
          <p:cNvPr id="3" name="Content Placeholder 2">
            <a:extLst>
              <a:ext uri="{FF2B5EF4-FFF2-40B4-BE49-F238E27FC236}">
                <a16:creationId xmlns:a16="http://schemas.microsoft.com/office/drawing/2014/main" xmlns="" id="{914FDA5D-84E6-8BB8-3868-1EF0AC755529}"/>
              </a:ext>
            </a:extLst>
          </p:cNvPr>
          <p:cNvSpPr>
            <a:spLocks noGrp="1"/>
          </p:cNvSpPr>
          <p:nvPr>
            <p:ph idx="1"/>
          </p:nvPr>
        </p:nvSpPr>
        <p:spPr/>
        <p:txBody>
          <a:bodyPr/>
          <a:lstStyle/>
          <a:p>
            <a:r>
              <a:rPr lang="en-US" dirty="0">
                <a:solidFill>
                  <a:schemeClr val="bg1"/>
                </a:solidFill>
              </a:rPr>
              <a:t>Largest source of uncertainty is scenario</a:t>
            </a:r>
          </a:p>
          <a:p>
            <a:pPr lvl="1"/>
            <a:r>
              <a:rPr lang="en-US" dirty="0">
                <a:solidFill>
                  <a:schemeClr val="bg1"/>
                </a:solidFill>
              </a:rPr>
              <a:t>No bombs no problem</a:t>
            </a:r>
          </a:p>
          <a:p>
            <a:pPr lvl="1"/>
            <a:r>
              <a:rPr lang="en-US" dirty="0">
                <a:solidFill>
                  <a:schemeClr val="bg1"/>
                </a:solidFill>
              </a:rPr>
              <a:t>543 nuclear weapons with 440 Mt of yield , about half the yield in current arsenals, exploding on deserts and islands does little to climate.</a:t>
            </a:r>
          </a:p>
          <a:p>
            <a:pPr lvl="1"/>
            <a:r>
              <a:rPr lang="en-US" dirty="0">
                <a:solidFill>
                  <a:schemeClr val="bg1"/>
                </a:solidFill>
              </a:rPr>
              <a:t>100 explosions of 15 kt weapons in densely populated cities may perturb the climate, and possibly kill many through starvation, but it isn’t a nuclear winter.</a:t>
            </a:r>
          </a:p>
        </p:txBody>
      </p:sp>
    </p:spTree>
    <p:extLst>
      <p:ext uri="{BB962C8B-B14F-4D97-AF65-F5344CB8AC3E}">
        <p14:creationId xmlns:p14="http://schemas.microsoft.com/office/powerpoint/2010/main" val="29299702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9ABA58-66CD-C96C-E6D9-2503B8D5CBEE}"/>
              </a:ext>
            </a:extLst>
          </p:cNvPr>
          <p:cNvSpPr>
            <a:spLocks noGrp="1"/>
          </p:cNvSpPr>
          <p:nvPr>
            <p:ph type="title"/>
          </p:nvPr>
        </p:nvSpPr>
        <p:spPr>
          <a:xfrm>
            <a:off x="457200" y="152400"/>
            <a:ext cx="8229600" cy="1143000"/>
          </a:xfrm>
        </p:spPr>
        <p:txBody>
          <a:bodyPr>
            <a:normAutofit fontScale="90000"/>
          </a:bodyPr>
          <a:lstStyle/>
          <a:p>
            <a:r>
              <a:rPr lang="en-US" dirty="0">
                <a:solidFill>
                  <a:srgbClr val="FFFF00"/>
                </a:solidFill>
              </a:rPr>
              <a:t>Summary - </a:t>
            </a:r>
            <a:r>
              <a:rPr lang="en-US" sz="4400" dirty="0">
                <a:solidFill>
                  <a:srgbClr val="FFFF00"/>
                </a:solidFill>
              </a:rPr>
              <a:t>Areas of uncertainty in climate model inputs</a:t>
            </a:r>
            <a:endParaRPr lang="en-US" dirty="0">
              <a:solidFill>
                <a:srgbClr val="FFFF00"/>
              </a:solidFill>
            </a:endParaRPr>
          </a:p>
        </p:txBody>
      </p:sp>
      <p:sp>
        <p:nvSpPr>
          <p:cNvPr id="3" name="Content Placeholder 2">
            <a:extLst>
              <a:ext uri="{FF2B5EF4-FFF2-40B4-BE49-F238E27FC236}">
                <a16:creationId xmlns:a16="http://schemas.microsoft.com/office/drawing/2014/main" xmlns="" id="{914FDA5D-84E6-8BB8-3868-1EF0AC755529}"/>
              </a:ext>
            </a:extLst>
          </p:cNvPr>
          <p:cNvSpPr>
            <a:spLocks noGrp="1"/>
          </p:cNvSpPr>
          <p:nvPr>
            <p:ph idx="1"/>
          </p:nvPr>
        </p:nvSpPr>
        <p:spPr>
          <a:xfrm>
            <a:off x="482600" y="1417638"/>
            <a:ext cx="8229600" cy="4525963"/>
          </a:xfrm>
        </p:spPr>
        <p:txBody>
          <a:bodyPr>
            <a:noAutofit/>
          </a:bodyPr>
          <a:lstStyle/>
          <a:p>
            <a:r>
              <a:rPr lang="en-US" sz="2000" dirty="0">
                <a:solidFill>
                  <a:srgbClr val="FFFF00"/>
                </a:solidFill>
              </a:rPr>
              <a:t>Fuel loads &amp; composition </a:t>
            </a:r>
            <a:r>
              <a:rPr lang="en-US" sz="2000" dirty="0">
                <a:solidFill>
                  <a:schemeClr val="bg1"/>
                </a:solidFill>
              </a:rPr>
              <a:t>-need to develop satellite data for high resolution maps and extend outside U.S.</a:t>
            </a:r>
          </a:p>
          <a:p>
            <a:r>
              <a:rPr lang="en-US" sz="2000" dirty="0">
                <a:solidFill>
                  <a:srgbClr val="FFFF00"/>
                </a:solidFill>
              </a:rPr>
              <a:t>Fire spread in cities </a:t>
            </a:r>
            <a:r>
              <a:rPr lang="en-US" sz="2000" dirty="0">
                <a:solidFill>
                  <a:schemeClr val="bg1"/>
                </a:solidFill>
              </a:rPr>
              <a:t>–poorly understood, no current models, need to include O</a:t>
            </a:r>
            <a:r>
              <a:rPr lang="en-US" sz="2000" baseline="-25000" dirty="0">
                <a:solidFill>
                  <a:schemeClr val="bg1"/>
                </a:solidFill>
              </a:rPr>
              <a:t>2</a:t>
            </a:r>
            <a:r>
              <a:rPr lang="en-US" sz="2000" dirty="0">
                <a:solidFill>
                  <a:schemeClr val="bg1"/>
                </a:solidFill>
              </a:rPr>
              <a:t> loss,  will large area fires develop multiple firestorms, how much fuel will rubble bury</a:t>
            </a:r>
          </a:p>
          <a:p>
            <a:r>
              <a:rPr lang="en-US" sz="2000" dirty="0">
                <a:solidFill>
                  <a:srgbClr val="FFFF00"/>
                </a:solidFill>
              </a:rPr>
              <a:t>Fraction of fuel burned </a:t>
            </a:r>
            <a:r>
              <a:rPr lang="en-US" sz="2000" dirty="0">
                <a:solidFill>
                  <a:schemeClr val="bg1"/>
                </a:solidFill>
              </a:rPr>
              <a:t>-need studies of what burns in conflagrations, can we model fire spread in cities</a:t>
            </a:r>
          </a:p>
          <a:p>
            <a:r>
              <a:rPr lang="en-US" sz="2000" dirty="0">
                <a:solidFill>
                  <a:srgbClr val="FFFF00"/>
                </a:solidFill>
              </a:rPr>
              <a:t>Smoke composition </a:t>
            </a:r>
            <a:r>
              <a:rPr lang="en-US" sz="2000" dirty="0">
                <a:solidFill>
                  <a:schemeClr val="bg1"/>
                </a:solidFill>
              </a:rPr>
              <a:t>-need data on BC fraction and emission factors especially for lumber</a:t>
            </a:r>
          </a:p>
          <a:p>
            <a:r>
              <a:rPr lang="en-US" sz="2000" dirty="0">
                <a:solidFill>
                  <a:srgbClr val="FFFF00"/>
                </a:solidFill>
              </a:rPr>
              <a:t>Smoke rise </a:t>
            </a:r>
            <a:r>
              <a:rPr lang="en-US" sz="2000" dirty="0">
                <a:solidFill>
                  <a:schemeClr val="bg1"/>
                </a:solidFill>
              </a:rPr>
              <a:t>-</a:t>
            </a:r>
            <a:r>
              <a:rPr lang="en-US" sz="2000" dirty="0">
                <a:solidFill>
                  <a:srgbClr val="FFFF00"/>
                </a:solidFill>
              </a:rPr>
              <a:t> </a:t>
            </a:r>
            <a:r>
              <a:rPr lang="en-US" sz="2000" dirty="0">
                <a:solidFill>
                  <a:schemeClr val="bg1"/>
                </a:solidFill>
              </a:rPr>
              <a:t>need to better understand frequency of high wind cases, which may retard rise.  Need to understand conditions for smoke to get into the stratosphere.  Does winter matter to self lofting?  Need to quantify soot removal.</a:t>
            </a:r>
          </a:p>
          <a:p>
            <a:r>
              <a:rPr lang="en-US" sz="2000" dirty="0">
                <a:solidFill>
                  <a:srgbClr val="FFFF00"/>
                </a:solidFill>
              </a:rPr>
              <a:t>Targets </a:t>
            </a:r>
            <a:r>
              <a:rPr lang="en-US" sz="2000" dirty="0">
                <a:solidFill>
                  <a:schemeClr val="bg1"/>
                </a:solidFill>
              </a:rPr>
              <a:t>– need to understand differences in smoke amount for military targets versus urban targets</a:t>
            </a:r>
          </a:p>
        </p:txBody>
      </p:sp>
    </p:spTree>
    <p:extLst>
      <p:ext uri="{BB962C8B-B14F-4D97-AF65-F5344CB8AC3E}">
        <p14:creationId xmlns:p14="http://schemas.microsoft.com/office/powerpoint/2010/main" val="2544383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94BA8B-7478-046E-8C02-A18B6A014AC5}"/>
              </a:ext>
            </a:extLst>
          </p:cNvPr>
          <p:cNvSpPr>
            <a:spLocks noGrp="1"/>
          </p:cNvSpPr>
          <p:nvPr>
            <p:ph type="title"/>
          </p:nvPr>
        </p:nvSpPr>
        <p:spPr>
          <a:xfrm>
            <a:off x="0" y="0"/>
            <a:ext cx="8991600" cy="1143000"/>
          </a:xfrm>
        </p:spPr>
        <p:txBody>
          <a:bodyPr>
            <a:noAutofit/>
          </a:bodyPr>
          <a:lstStyle/>
          <a:p>
            <a:r>
              <a:rPr lang="en-US" sz="3600" dirty="0"/>
              <a:t>U. S. and Russia have about 1600 deployed weapons each, 225kt average yield</a:t>
            </a:r>
          </a:p>
        </p:txBody>
      </p:sp>
      <p:graphicFrame>
        <p:nvGraphicFramePr>
          <p:cNvPr id="6" name="Table 5">
            <a:extLst>
              <a:ext uri="{FF2B5EF4-FFF2-40B4-BE49-F238E27FC236}">
                <a16:creationId xmlns:a16="http://schemas.microsoft.com/office/drawing/2014/main" xmlns="" id="{4907DBBE-C18D-B6A8-D90A-C26F5A7CD3C3}"/>
              </a:ext>
            </a:extLst>
          </p:cNvPr>
          <p:cNvGraphicFramePr>
            <a:graphicFrameLocks noGrp="1"/>
          </p:cNvGraphicFramePr>
          <p:nvPr>
            <p:extLst>
              <p:ext uri="{D42A27DB-BD31-4B8C-83A1-F6EECF244321}">
                <p14:modId xmlns:p14="http://schemas.microsoft.com/office/powerpoint/2010/main" val="2945675069"/>
              </p:ext>
            </p:extLst>
          </p:nvPr>
        </p:nvGraphicFramePr>
        <p:xfrm>
          <a:off x="166777" y="1081175"/>
          <a:ext cx="8824822" cy="5693987"/>
        </p:xfrm>
        <a:graphic>
          <a:graphicData uri="http://schemas.openxmlformats.org/drawingml/2006/table">
            <a:tbl>
              <a:tblPr firstRow="1" firstCol="1" bandRow="1">
                <a:tableStyleId>{5C22544A-7EE6-4342-B048-85BDC9FD1C3A}</a:tableStyleId>
              </a:tblPr>
              <a:tblGrid>
                <a:gridCol w="1825825">
                  <a:extLst>
                    <a:ext uri="{9D8B030D-6E8A-4147-A177-3AD203B41FA5}">
                      <a16:colId xmlns:a16="http://schemas.microsoft.com/office/drawing/2014/main" xmlns="" val="3558844678"/>
                    </a:ext>
                  </a:extLst>
                </a:gridCol>
                <a:gridCol w="1444913">
                  <a:extLst>
                    <a:ext uri="{9D8B030D-6E8A-4147-A177-3AD203B41FA5}">
                      <a16:colId xmlns:a16="http://schemas.microsoft.com/office/drawing/2014/main" xmlns="" val="166285494"/>
                    </a:ext>
                  </a:extLst>
                </a:gridCol>
                <a:gridCol w="1412055">
                  <a:extLst>
                    <a:ext uri="{9D8B030D-6E8A-4147-A177-3AD203B41FA5}">
                      <a16:colId xmlns:a16="http://schemas.microsoft.com/office/drawing/2014/main" xmlns="" val="1703428428"/>
                    </a:ext>
                  </a:extLst>
                </a:gridCol>
                <a:gridCol w="4142029">
                  <a:extLst>
                    <a:ext uri="{9D8B030D-6E8A-4147-A177-3AD203B41FA5}">
                      <a16:colId xmlns:a16="http://schemas.microsoft.com/office/drawing/2014/main" xmlns="" val="2626100685"/>
                    </a:ext>
                  </a:extLst>
                </a:gridCol>
              </a:tblGrid>
              <a:tr h="539945">
                <a:tc>
                  <a:txBody>
                    <a:bodyPr/>
                    <a:lstStyle/>
                    <a:p>
                      <a:pPr marL="0" marR="0">
                        <a:spcBef>
                          <a:spcPts val="600"/>
                        </a:spcBef>
                        <a:spcAft>
                          <a:spcPts val="600"/>
                        </a:spcAft>
                      </a:pPr>
                      <a:r>
                        <a:rPr lang="en-US" sz="1800" kern="0">
                          <a:effectLst/>
                        </a:rPr>
                        <a:t>Delivery system</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1800" kern="0">
                          <a:effectLst/>
                        </a:rPr>
                        <a:t>Number of warheads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1800" kern="0">
                          <a:effectLst/>
                        </a:rPr>
                        <a:t>Number deployed</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1800" kern="0">
                          <a:effectLst/>
                        </a:rPr>
                        <a:t>Average yield in kt (range)</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328580970"/>
                  </a:ext>
                </a:extLst>
              </a:tr>
              <a:tr h="269972">
                <a:tc>
                  <a:txBody>
                    <a:bodyPr/>
                    <a:lstStyle/>
                    <a:p>
                      <a:pPr marL="0" marR="0">
                        <a:spcBef>
                          <a:spcPts val="0"/>
                        </a:spcBef>
                        <a:spcAft>
                          <a:spcPts val="0"/>
                        </a:spcAft>
                      </a:pPr>
                      <a:r>
                        <a:rPr lang="en-US" sz="1800" kern="0">
                          <a:effectLst/>
                        </a:rPr>
                        <a:t>U.S. ICBMs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kern="0">
                          <a:effectLst/>
                        </a:rPr>
                        <a:t>800</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kern="0">
                          <a:effectLst/>
                        </a:rPr>
                        <a:t>400</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kern="0">
                          <a:effectLst/>
                        </a:rPr>
                        <a:t>325 (300-335)</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137581088"/>
                  </a:ext>
                </a:extLst>
              </a:tr>
              <a:tr h="539945">
                <a:tc>
                  <a:txBody>
                    <a:bodyPr/>
                    <a:lstStyle/>
                    <a:p>
                      <a:pPr marL="0" marR="0">
                        <a:spcBef>
                          <a:spcPts val="0"/>
                        </a:spcBef>
                        <a:spcAft>
                          <a:spcPts val="0"/>
                        </a:spcAft>
                      </a:pPr>
                      <a:r>
                        <a:rPr lang="en-US" sz="1800" kern="0">
                          <a:effectLst/>
                        </a:rPr>
                        <a:t>U.S. SLBMs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kern="0">
                          <a:effectLst/>
                        </a:rPr>
                        <a:t>1920</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kern="0">
                          <a:effectLst/>
                        </a:rPr>
                        <a:t>900</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kern="0">
                          <a:effectLst/>
                        </a:rPr>
                        <a:t>165 (90 kt-1486 weapons-445kt 384 weapons)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464955627"/>
                  </a:ext>
                </a:extLst>
              </a:tr>
              <a:tr h="269972">
                <a:tc>
                  <a:txBody>
                    <a:bodyPr/>
                    <a:lstStyle/>
                    <a:p>
                      <a:pPr marL="0" marR="0">
                        <a:spcBef>
                          <a:spcPts val="0"/>
                        </a:spcBef>
                        <a:spcAft>
                          <a:spcPts val="0"/>
                        </a:spcAft>
                      </a:pPr>
                      <a:r>
                        <a:rPr lang="en-US" sz="1800" kern="0">
                          <a:effectLst/>
                        </a:rPr>
                        <a:t>U.S. bomber</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kern="0">
                          <a:effectLst/>
                        </a:rPr>
                        <a:t>850</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kern="0">
                          <a:effectLst/>
                        </a:rPr>
                        <a:t>300</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kern="0">
                          <a:effectLst/>
                        </a:rPr>
                        <a:t>(&lt;5-1200)</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60232754"/>
                  </a:ext>
                </a:extLst>
              </a:tr>
              <a:tr h="539945">
                <a:tc>
                  <a:txBody>
                    <a:bodyPr/>
                    <a:lstStyle/>
                    <a:p>
                      <a:pPr marL="0" marR="0">
                        <a:spcBef>
                          <a:spcPts val="600"/>
                        </a:spcBef>
                        <a:spcAft>
                          <a:spcPts val="600"/>
                        </a:spcAft>
                      </a:pPr>
                      <a:r>
                        <a:rPr lang="en-US" sz="1800" kern="0">
                          <a:effectLst/>
                        </a:rPr>
                        <a:t>U.S. total strategic</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600"/>
                        </a:spcBef>
                        <a:spcAft>
                          <a:spcPts val="600"/>
                        </a:spcAft>
                      </a:pPr>
                      <a:r>
                        <a:rPr lang="en-US" sz="1800" kern="0">
                          <a:effectLst/>
                        </a:rPr>
                        <a:t>3570</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600"/>
                        </a:spcBef>
                        <a:spcAft>
                          <a:spcPts val="600"/>
                        </a:spcAft>
                      </a:pPr>
                      <a:r>
                        <a:rPr lang="en-US" sz="1800" kern="0">
                          <a:effectLst/>
                        </a:rPr>
                        <a:t>1600</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1800" kern="0">
                          <a:effectLst/>
                        </a:rPr>
                        <a:t>Total deployed yield ~336 Mt; average yield ~210 kt</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42378379"/>
                  </a:ext>
                </a:extLst>
              </a:tr>
              <a:tr h="269972">
                <a:tc>
                  <a:txBody>
                    <a:bodyPr/>
                    <a:lstStyle/>
                    <a:p>
                      <a:pPr marL="0" marR="0">
                        <a:spcBef>
                          <a:spcPts val="0"/>
                        </a:spcBef>
                        <a:spcAft>
                          <a:spcPts val="0"/>
                        </a:spcAft>
                      </a:pPr>
                      <a:r>
                        <a:rPr lang="en-US" sz="1800" kern="0">
                          <a:effectLst/>
                        </a:rPr>
                        <a:t>U.S. tactical</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kern="0">
                          <a:effectLst/>
                        </a:rPr>
                        <a:t>230</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kern="0">
                          <a:effectLst/>
                        </a:rPr>
                        <a:t>150</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kern="0">
                          <a:effectLst/>
                        </a:rPr>
                        <a:t>(&lt;170)</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478910665"/>
                  </a:ext>
                </a:extLst>
              </a:tr>
              <a:tr h="269972">
                <a:tc>
                  <a:txBody>
                    <a:bodyPr/>
                    <a:lstStyle/>
                    <a:p>
                      <a:pPr marL="0" marR="0">
                        <a:spcBef>
                          <a:spcPts val="0"/>
                        </a:spcBef>
                        <a:spcAft>
                          <a:spcPts val="0"/>
                        </a:spcAft>
                      </a:pPr>
                      <a:r>
                        <a:rPr lang="en-US" sz="1800" kern="0">
                          <a:effectLst/>
                        </a:rPr>
                        <a:t>Russia ICBMs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kern="0">
                          <a:effectLst/>
                        </a:rPr>
                        <a:t>1136</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kern="0">
                          <a:effectLst/>
                        </a:rPr>
                        <a:t>810</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kern="0">
                          <a:effectLst/>
                        </a:rPr>
                        <a:t>454 (100-800)</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620160594"/>
                  </a:ext>
                </a:extLst>
              </a:tr>
              <a:tr h="269972">
                <a:tc>
                  <a:txBody>
                    <a:bodyPr/>
                    <a:lstStyle/>
                    <a:p>
                      <a:pPr marL="0" marR="0">
                        <a:spcBef>
                          <a:spcPts val="0"/>
                        </a:spcBef>
                        <a:spcAft>
                          <a:spcPts val="0"/>
                        </a:spcAft>
                      </a:pPr>
                      <a:r>
                        <a:rPr lang="en-US" sz="1800" kern="0">
                          <a:effectLst/>
                        </a:rPr>
                        <a:t>Russia SLBMs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kern="0">
                          <a:effectLst/>
                        </a:rPr>
                        <a:t>720</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kern="0">
                          <a:effectLst/>
                        </a:rPr>
                        <a:t>560</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kern="0">
                          <a:effectLst/>
                        </a:rPr>
                        <a:t>97 (50-100)</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142224166"/>
                  </a:ext>
                </a:extLst>
              </a:tr>
              <a:tr h="539945">
                <a:tc>
                  <a:txBody>
                    <a:bodyPr/>
                    <a:lstStyle/>
                    <a:p>
                      <a:pPr marL="0" marR="0">
                        <a:spcBef>
                          <a:spcPts val="0"/>
                        </a:spcBef>
                        <a:spcAft>
                          <a:spcPts val="0"/>
                        </a:spcAft>
                      </a:pPr>
                      <a:r>
                        <a:rPr lang="en-US" sz="1800" kern="0">
                          <a:effectLst/>
                        </a:rPr>
                        <a:t>Russia bombers</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kern="0">
                          <a:effectLst/>
                        </a:rPr>
                        <a:t>580</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kern="0">
                          <a:effectLst/>
                        </a:rPr>
                        <a:t>200</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kern="0">
                          <a:effectLst/>
                        </a:rPr>
                        <a:t>unknown</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15842909"/>
                  </a:ext>
                </a:extLst>
              </a:tr>
              <a:tr h="539945">
                <a:tc>
                  <a:txBody>
                    <a:bodyPr/>
                    <a:lstStyle/>
                    <a:p>
                      <a:pPr marL="0" marR="0">
                        <a:spcBef>
                          <a:spcPts val="600"/>
                        </a:spcBef>
                        <a:spcAft>
                          <a:spcPts val="600"/>
                        </a:spcAft>
                      </a:pPr>
                      <a:r>
                        <a:rPr lang="en-US" sz="1800" kern="0">
                          <a:effectLst/>
                        </a:rPr>
                        <a:t>Russia total strategic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600"/>
                        </a:spcBef>
                        <a:spcAft>
                          <a:spcPts val="600"/>
                        </a:spcAft>
                      </a:pPr>
                      <a:r>
                        <a:rPr lang="en-US" sz="1800" kern="0">
                          <a:effectLst/>
                        </a:rPr>
                        <a:t>2436</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600"/>
                        </a:spcBef>
                        <a:spcAft>
                          <a:spcPts val="600"/>
                        </a:spcAft>
                      </a:pPr>
                      <a:r>
                        <a:rPr lang="en-US" sz="1800" kern="0">
                          <a:effectLst/>
                        </a:rPr>
                        <a:t>1570</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1800" kern="0">
                          <a:effectLst/>
                        </a:rPr>
                        <a:t>Total deployed yield ~415 Mt; average yield ~264 kt</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08246333"/>
                  </a:ext>
                </a:extLst>
              </a:tr>
              <a:tr h="269972">
                <a:tc>
                  <a:txBody>
                    <a:bodyPr/>
                    <a:lstStyle/>
                    <a:p>
                      <a:pPr marL="0" marR="0">
                        <a:spcBef>
                          <a:spcPts val="600"/>
                        </a:spcBef>
                        <a:spcAft>
                          <a:spcPts val="600"/>
                        </a:spcAft>
                      </a:pPr>
                      <a:r>
                        <a:rPr lang="en-US" sz="1800" kern="0">
                          <a:effectLst/>
                        </a:rPr>
                        <a:t>Russia tactical</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600"/>
                        </a:spcBef>
                        <a:spcAft>
                          <a:spcPts val="600"/>
                        </a:spcAft>
                      </a:pPr>
                      <a:r>
                        <a:rPr lang="en-US" sz="1800" kern="0">
                          <a:effectLst/>
                        </a:rPr>
                        <a:t>1870</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600"/>
                        </a:spcBef>
                        <a:spcAft>
                          <a:spcPts val="600"/>
                        </a:spcAft>
                      </a:pPr>
                      <a:r>
                        <a:rPr lang="en-US" sz="1800" kern="0">
                          <a:effectLst/>
                        </a:rPr>
                        <a:t>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1800" kern="0">
                          <a:effectLst/>
                        </a:rPr>
                        <a:t>unknown</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020316347"/>
                  </a:ext>
                </a:extLst>
              </a:tr>
              <a:tr h="539945">
                <a:tc>
                  <a:txBody>
                    <a:bodyPr/>
                    <a:lstStyle/>
                    <a:p>
                      <a:pPr marL="0" marR="0">
                        <a:spcBef>
                          <a:spcPts val="600"/>
                        </a:spcBef>
                        <a:spcAft>
                          <a:spcPts val="600"/>
                        </a:spcAft>
                      </a:pPr>
                      <a:r>
                        <a:rPr lang="en-US" sz="1800" kern="0">
                          <a:effectLst/>
                        </a:rPr>
                        <a:t>United Kingdom SLBM</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600"/>
                        </a:spcBef>
                        <a:spcAft>
                          <a:spcPts val="600"/>
                        </a:spcAft>
                      </a:pPr>
                      <a:r>
                        <a:rPr lang="en-US" sz="1800" kern="0">
                          <a:effectLst/>
                        </a:rPr>
                        <a:t>195</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600"/>
                        </a:spcBef>
                        <a:spcAft>
                          <a:spcPts val="600"/>
                        </a:spcAft>
                      </a:pPr>
                      <a:r>
                        <a:rPr lang="en-US" sz="1800" kern="0">
                          <a:effectLst/>
                        </a:rPr>
                        <a:t>120</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600"/>
                        </a:spcBef>
                        <a:spcAft>
                          <a:spcPts val="600"/>
                        </a:spcAft>
                      </a:pPr>
                      <a:r>
                        <a:rPr lang="en-US" sz="1800" kern="0">
                          <a:effectLst/>
                        </a:rPr>
                        <a:t>100 </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872394625"/>
                  </a:ext>
                </a:extLst>
              </a:tr>
              <a:tr h="764922">
                <a:tc>
                  <a:txBody>
                    <a:bodyPr/>
                    <a:lstStyle/>
                    <a:p>
                      <a:pPr marL="0" marR="0">
                        <a:spcBef>
                          <a:spcPts val="600"/>
                        </a:spcBef>
                        <a:spcAft>
                          <a:spcPts val="600"/>
                        </a:spcAft>
                      </a:pPr>
                      <a:r>
                        <a:rPr lang="en-US" sz="1800" kern="0">
                          <a:effectLst/>
                        </a:rPr>
                        <a:t>France SLBM</a:t>
                      </a:r>
                      <a:endParaRPr lang="en-US" sz="1800" kern="100">
                        <a:effectLst/>
                      </a:endParaRPr>
                    </a:p>
                    <a:p>
                      <a:pPr marL="0" marR="0">
                        <a:spcBef>
                          <a:spcPts val="600"/>
                        </a:spcBef>
                        <a:spcAft>
                          <a:spcPts val="600"/>
                        </a:spcAft>
                      </a:pPr>
                      <a:r>
                        <a:rPr lang="en-US" sz="1800" kern="0">
                          <a:effectLst/>
                        </a:rPr>
                        <a:t>Aircraft</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600"/>
                        </a:spcBef>
                        <a:spcAft>
                          <a:spcPts val="600"/>
                        </a:spcAft>
                      </a:pPr>
                      <a:r>
                        <a:rPr lang="en-US" sz="1800" kern="0">
                          <a:effectLst/>
                        </a:rPr>
                        <a:t>290</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600"/>
                        </a:spcBef>
                        <a:spcAft>
                          <a:spcPts val="600"/>
                        </a:spcAft>
                      </a:pPr>
                      <a:r>
                        <a:rPr lang="en-US" sz="1800" kern="0">
                          <a:effectLst/>
                        </a:rPr>
                        <a:t>280</a:t>
                      </a:r>
                      <a:endParaRPr lang="en-US" sz="18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800" kern="0" dirty="0">
                          <a:effectLst/>
                        </a:rPr>
                        <a:t>50 @ &lt; 300 kt</a:t>
                      </a:r>
                      <a:endParaRPr lang="en-US" sz="1800" kern="100" dirty="0">
                        <a:effectLst/>
                      </a:endParaRPr>
                    </a:p>
                    <a:p>
                      <a:pPr marL="0" marR="0" algn="ctr">
                        <a:spcBef>
                          <a:spcPts val="600"/>
                        </a:spcBef>
                        <a:spcAft>
                          <a:spcPts val="600"/>
                        </a:spcAft>
                      </a:pPr>
                      <a:r>
                        <a:rPr lang="en-US" sz="1800" kern="0" dirty="0">
                          <a:effectLst/>
                        </a:rPr>
                        <a:t>240 @ 100 kt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170713049"/>
                  </a:ext>
                </a:extLst>
              </a:tr>
            </a:tbl>
          </a:graphicData>
        </a:graphic>
      </p:graphicFrame>
    </p:spTree>
    <p:extLst>
      <p:ext uri="{BB962C8B-B14F-4D97-AF65-F5344CB8AC3E}">
        <p14:creationId xmlns:p14="http://schemas.microsoft.com/office/powerpoint/2010/main" val="18537211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CBD4C5-2098-762C-F5CF-D4EF44B5340C}"/>
              </a:ext>
            </a:extLst>
          </p:cNvPr>
          <p:cNvSpPr>
            <a:spLocks noGrp="1"/>
          </p:cNvSpPr>
          <p:nvPr>
            <p:ph type="title"/>
          </p:nvPr>
        </p:nvSpPr>
        <p:spPr>
          <a:xfrm>
            <a:off x="457200" y="76200"/>
            <a:ext cx="8229600" cy="685800"/>
          </a:xfrm>
        </p:spPr>
        <p:txBody>
          <a:bodyPr>
            <a:normAutofit fontScale="90000"/>
          </a:bodyPr>
          <a:lstStyle/>
          <a:p>
            <a:r>
              <a:rPr lang="en-US" dirty="0"/>
              <a:t>Potential military targets</a:t>
            </a:r>
          </a:p>
        </p:txBody>
      </p:sp>
      <p:graphicFrame>
        <p:nvGraphicFramePr>
          <p:cNvPr id="5" name="Table 4">
            <a:extLst>
              <a:ext uri="{FF2B5EF4-FFF2-40B4-BE49-F238E27FC236}">
                <a16:creationId xmlns:a16="http://schemas.microsoft.com/office/drawing/2014/main" xmlns="" id="{E104B22D-3260-5C3A-A3E2-62B493337F52}"/>
              </a:ext>
            </a:extLst>
          </p:cNvPr>
          <p:cNvGraphicFramePr>
            <a:graphicFrameLocks noGrp="1"/>
          </p:cNvGraphicFramePr>
          <p:nvPr>
            <p:extLst>
              <p:ext uri="{D42A27DB-BD31-4B8C-83A1-F6EECF244321}">
                <p14:modId xmlns:p14="http://schemas.microsoft.com/office/powerpoint/2010/main" val="1117778572"/>
              </p:ext>
            </p:extLst>
          </p:nvPr>
        </p:nvGraphicFramePr>
        <p:xfrm>
          <a:off x="76200" y="762000"/>
          <a:ext cx="9067799" cy="6019794"/>
        </p:xfrm>
        <a:graphic>
          <a:graphicData uri="http://schemas.openxmlformats.org/drawingml/2006/table">
            <a:tbl>
              <a:tblPr firstRow="1" firstCol="1" bandRow="1">
                <a:tableStyleId>{5C22544A-7EE6-4342-B048-85BDC9FD1C3A}</a:tableStyleId>
              </a:tblPr>
              <a:tblGrid>
                <a:gridCol w="3883057">
                  <a:extLst>
                    <a:ext uri="{9D8B030D-6E8A-4147-A177-3AD203B41FA5}">
                      <a16:colId xmlns:a16="http://schemas.microsoft.com/office/drawing/2014/main" xmlns="" val="2752830056"/>
                    </a:ext>
                  </a:extLst>
                </a:gridCol>
                <a:gridCol w="1979629">
                  <a:extLst>
                    <a:ext uri="{9D8B030D-6E8A-4147-A177-3AD203B41FA5}">
                      <a16:colId xmlns:a16="http://schemas.microsoft.com/office/drawing/2014/main" xmlns="" val="1665136208"/>
                    </a:ext>
                  </a:extLst>
                </a:gridCol>
                <a:gridCol w="1131216">
                  <a:extLst>
                    <a:ext uri="{9D8B030D-6E8A-4147-A177-3AD203B41FA5}">
                      <a16:colId xmlns:a16="http://schemas.microsoft.com/office/drawing/2014/main" xmlns="" val="1735772831"/>
                    </a:ext>
                  </a:extLst>
                </a:gridCol>
                <a:gridCol w="2073897">
                  <a:extLst>
                    <a:ext uri="{9D8B030D-6E8A-4147-A177-3AD203B41FA5}">
                      <a16:colId xmlns:a16="http://schemas.microsoft.com/office/drawing/2014/main" xmlns="" val="272685314"/>
                    </a:ext>
                  </a:extLst>
                </a:gridCol>
              </a:tblGrid>
              <a:tr h="334433">
                <a:tc>
                  <a:txBody>
                    <a:bodyPr/>
                    <a:lstStyle/>
                    <a:p>
                      <a:pPr marL="0" marR="0" algn="just">
                        <a:spcBef>
                          <a:spcPts val="0"/>
                        </a:spcBef>
                        <a:spcAft>
                          <a:spcPts val="0"/>
                        </a:spcAft>
                      </a:pPr>
                      <a:r>
                        <a:rPr lang="en-US" sz="1800" dirty="0">
                          <a:effectLst/>
                        </a:rPr>
                        <a:t>Type of target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800">
                          <a:effectLst/>
                        </a:rPr>
                        <a:t>U.S. and allies</a:t>
                      </a:r>
                      <a:r>
                        <a:rPr lang="en-US" sz="1800" baseline="30000">
                          <a:effectLst/>
                        </a:rPr>
                        <a:t>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800">
                          <a:effectLst/>
                        </a:rPr>
                        <a:t>NATO</a:t>
                      </a:r>
                      <a:r>
                        <a:rPr lang="en-US" sz="1800" baseline="30000">
                          <a:effectLst/>
                        </a:rPr>
                        <a:t>3</a:t>
                      </a: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just">
                        <a:spcBef>
                          <a:spcPts val="0"/>
                        </a:spcBef>
                        <a:spcAft>
                          <a:spcPts val="0"/>
                        </a:spcAft>
                      </a:pPr>
                      <a:r>
                        <a:rPr lang="en-US" sz="1800">
                          <a:effectLst/>
                        </a:rPr>
                        <a:t>Russia and allies</a:t>
                      </a:r>
                      <a:r>
                        <a:rPr lang="en-US" sz="1800" baseline="30000">
                          <a:effectLst/>
                        </a:rPr>
                        <a:t>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116615323"/>
                  </a:ext>
                </a:extLst>
              </a:tr>
              <a:tr h="334433">
                <a:tc>
                  <a:txBody>
                    <a:bodyPr/>
                    <a:lstStyle/>
                    <a:p>
                      <a:pPr marL="0" marR="0">
                        <a:spcBef>
                          <a:spcPts val="0"/>
                        </a:spcBef>
                        <a:spcAft>
                          <a:spcPts val="0"/>
                        </a:spcAft>
                        <a:tabLst>
                          <a:tab pos="228600" algn="l"/>
                        </a:tabLst>
                      </a:pPr>
                      <a:r>
                        <a:rPr lang="en-US" sz="1800" dirty="0">
                          <a:effectLst/>
                        </a:rPr>
                        <a:t>Navy and Marine Units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214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49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54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445990163"/>
                  </a:ext>
                </a:extLst>
              </a:tr>
              <a:tr h="334433">
                <a:tc>
                  <a:txBody>
                    <a:bodyPr/>
                    <a:lstStyle/>
                    <a:p>
                      <a:pPr marL="0" marR="0">
                        <a:spcBef>
                          <a:spcPts val="0"/>
                        </a:spcBef>
                        <a:spcAft>
                          <a:spcPts val="0"/>
                        </a:spcAft>
                        <a:tabLst>
                          <a:tab pos="225425" algn="l"/>
                        </a:tabLst>
                      </a:pPr>
                      <a:r>
                        <a:rPr lang="en-US" sz="1800">
                          <a:effectLst/>
                        </a:rPr>
                        <a:t>Airforce Units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137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137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202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700762735"/>
                  </a:ext>
                </a:extLst>
              </a:tr>
              <a:tr h="334433">
                <a:tc>
                  <a:txBody>
                    <a:bodyPr/>
                    <a:lstStyle/>
                    <a:p>
                      <a:pPr marL="0" marR="0">
                        <a:spcBef>
                          <a:spcPts val="0"/>
                        </a:spcBef>
                        <a:spcAft>
                          <a:spcPts val="0"/>
                        </a:spcAft>
                        <a:tabLst>
                          <a:tab pos="225425" algn="l"/>
                        </a:tabLst>
                      </a:pPr>
                      <a:r>
                        <a:rPr lang="en-US" sz="1800">
                          <a:effectLst/>
                        </a:rPr>
                        <a:t>Army Units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134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111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111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85094512"/>
                  </a:ext>
                </a:extLst>
              </a:tr>
              <a:tr h="334433">
                <a:tc>
                  <a:txBody>
                    <a:bodyPr/>
                    <a:lstStyle/>
                    <a:p>
                      <a:pPr marL="0" marR="0">
                        <a:spcBef>
                          <a:spcPts val="0"/>
                        </a:spcBef>
                        <a:spcAft>
                          <a:spcPts val="0"/>
                        </a:spcAft>
                        <a:tabLst>
                          <a:tab pos="218440" algn="l"/>
                        </a:tabLst>
                      </a:pPr>
                      <a:r>
                        <a:rPr lang="en-US" sz="1800">
                          <a:effectLst/>
                        </a:rPr>
                        <a:t>ICBM silos or launchers</a:t>
                      </a:r>
                      <a:r>
                        <a:rPr lang="en-US" sz="1800" baseline="30000">
                          <a:effectLst/>
                        </a:rPr>
                        <a:t>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450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306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038854328"/>
                  </a:ext>
                </a:extLst>
              </a:tr>
              <a:tr h="334433">
                <a:tc>
                  <a:txBody>
                    <a:bodyPr/>
                    <a:lstStyle/>
                    <a:p>
                      <a:pPr marL="0" marR="0" algn="just">
                        <a:spcBef>
                          <a:spcPts val="0"/>
                        </a:spcBef>
                        <a:spcAft>
                          <a:spcPts val="0"/>
                        </a:spcAft>
                      </a:pPr>
                      <a:r>
                        <a:rPr lang="en-US" sz="1800">
                          <a:effectLst/>
                        </a:rPr>
                        <a:t>Government centers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51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85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810782086"/>
                  </a:ext>
                </a:extLst>
              </a:tr>
              <a:tr h="334433">
                <a:tc>
                  <a:txBody>
                    <a:bodyPr/>
                    <a:lstStyle/>
                    <a:p>
                      <a:pPr marL="0" marR="0" algn="just">
                        <a:spcBef>
                          <a:spcPts val="0"/>
                        </a:spcBef>
                        <a:spcAft>
                          <a:spcPts val="0"/>
                        </a:spcAft>
                      </a:pPr>
                      <a:r>
                        <a:rPr lang="en-US" sz="1800">
                          <a:effectLst/>
                        </a:rPr>
                        <a:t>EMP</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089890876"/>
                  </a:ext>
                </a:extLst>
              </a:tr>
              <a:tr h="334433">
                <a:tc>
                  <a:txBody>
                    <a:bodyPr/>
                    <a:lstStyle/>
                    <a:p>
                      <a:pPr marL="0" marR="0" algn="just">
                        <a:spcBef>
                          <a:spcPts val="0"/>
                        </a:spcBef>
                        <a:spcAft>
                          <a:spcPts val="0"/>
                        </a:spcAft>
                      </a:pPr>
                      <a:r>
                        <a:rPr lang="en-US" sz="1800">
                          <a:effectLst/>
                        </a:rPr>
                        <a:t>Commercial airports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10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142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100</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126339346"/>
                  </a:ext>
                </a:extLst>
              </a:tr>
              <a:tr h="334433">
                <a:tc>
                  <a:txBody>
                    <a:bodyPr/>
                    <a:lstStyle/>
                    <a:p>
                      <a:pPr marL="0" marR="0" algn="just">
                        <a:spcBef>
                          <a:spcPts val="0"/>
                        </a:spcBef>
                        <a:spcAft>
                          <a:spcPts val="0"/>
                        </a:spcAft>
                      </a:pPr>
                      <a:r>
                        <a:rPr lang="en-US" sz="1800">
                          <a:effectLst/>
                        </a:rPr>
                        <a:t>Oil refineries</a:t>
                      </a:r>
                      <a:r>
                        <a:rPr lang="en-US" sz="1800" baseline="30000">
                          <a:effectLst/>
                        </a:rPr>
                        <a:t>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146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106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21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077640295"/>
                  </a:ext>
                </a:extLst>
              </a:tr>
              <a:tr h="334433">
                <a:tc>
                  <a:txBody>
                    <a:bodyPr/>
                    <a:lstStyle/>
                    <a:p>
                      <a:pPr marL="0" marR="0" algn="just">
                        <a:spcBef>
                          <a:spcPts val="0"/>
                        </a:spcBef>
                        <a:spcAft>
                          <a:spcPts val="0"/>
                        </a:spcAft>
                      </a:pPr>
                      <a:r>
                        <a:rPr lang="en-US" sz="1800">
                          <a:effectLst/>
                        </a:rPr>
                        <a:t>Oil storage locations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12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637665666"/>
                  </a:ext>
                </a:extLst>
              </a:tr>
              <a:tr h="334433">
                <a:tc>
                  <a:txBody>
                    <a:bodyPr/>
                    <a:lstStyle/>
                    <a:p>
                      <a:pPr marL="0" marR="0">
                        <a:spcBef>
                          <a:spcPts val="0"/>
                        </a:spcBef>
                        <a:spcAft>
                          <a:spcPts val="0"/>
                        </a:spcAft>
                        <a:tabLst>
                          <a:tab pos="231775" algn="l"/>
                        </a:tabLst>
                      </a:pPr>
                      <a:r>
                        <a:rPr lang="en-US" sz="1800">
                          <a:effectLst/>
                        </a:rPr>
                        <a:t>Fossil fuel power plants</a:t>
                      </a:r>
                      <a:r>
                        <a:rPr lang="en-US" sz="1800" baseline="30000">
                          <a:effectLst/>
                        </a:rPr>
                        <a:t>7</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120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54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133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3858919715"/>
                  </a:ext>
                </a:extLst>
              </a:tr>
              <a:tr h="334433">
                <a:tc>
                  <a:txBody>
                    <a:bodyPr/>
                    <a:lstStyle/>
                    <a:p>
                      <a:pPr marL="0" marR="0">
                        <a:spcBef>
                          <a:spcPts val="0"/>
                        </a:spcBef>
                        <a:spcAft>
                          <a:spcPts val="0"/>
                        </a:spcAft>
                        <a:tabLst>
                          <a:tab pos="231775" algn="l"/>
                        </a:tabLst>
                      </a:pPr>
                      <a:r>
                        <a:rPr lang="en-US" sz="1800">
                          <a:effectLst/>
                        </a:rPr>
                        <a:t>Nuclear power plants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32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36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86298587"/>
                  </a:ext>
                </a:extLst>
              </a:tr>
              <a:tr h="334433">
                <a:tc>
                  <a:txBody>
                    <a:bodyPr/>
                    <a:lstStyle/>
                    <a:p>
                      <a:pPr marL="0" marR="0">
                        <a:spcBef>
                          <a:spcPts val="0"/>
                        </a:spcBef>
                        <a:spcAft>
                          <a:spcPts val="0"/>
                        </a:spcAft>
                        <a:tabLst>
                          <a:tab pos="231775" algn="l"/>
                        </a:tabLst>
                      </a:pPr>
                      <a:r>
                        <a:rPr lang="en-US" sz="1800">
                          <a:effectLst/>
                        </a:rPr>
                        <a:t>Hydroelectric power plants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66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714373572"/>
                  </a:ext>
                </a:extLst>
              </a:tr>
              <a:tr h="334433">
                <a:tc>
                  <a:txBody>
                    <a:bodyPr/>
                    <a:lstStyle/>
                    <a:p>
                      <a:pPr marL="0" marR="0">
                        <a:spcBef>
                          <a:spcPts val="0"/>
                        </a:spcBef>
                        <a:spcAft>
                          <a:spcPts val="0"/>
                        </a:spcAft>
                      </a:pPr>
                      <a:r>
                        <a:rPr lang="en-US" sz="1800">
                          <a:effectLst/>
                        </a:rPr>
                        <a:t>Military supporting industry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56</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99</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513001797"/>
                  </a:ext>
                </a:extLst>
              </a:tr>
              <a:tr h="334433">
                <a:tc>
                  <a:txBody>
                    <a:bodyPr/>
                    <a:lstStyle/>
                    <a:p>
                      <a:pPr marL="0" marR="0" algn="just">
                        <a:spcBef>
                          <a:spcPts val="0"/>
                        </a:spcBef>
                        <a:spcAft>
                          <a:spcPts val="0"/>
                        </a:spcAft>
                      </a:pPr>
                      <a:r>
                        <a:rPr lang="en-US" sz="1800">
                          <a:effectLst/>
                        </a:rPr>
                        <a:t>Commercial harbors on the ocean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60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241705802"/>
                  </a:ext>
                </a:extLst>
              </a:tr>
              <a:tr h="334433">
                <a:tc>
                  <a:txBody>
                    <a:bodyPr/>
                    <a:lstStyle/>
                    <a:p>
                      <a:pPr marL="0" marR="0" algn="just">
                        <a:spcBef>
                          <a:spcPts val="0"/>
                        </a:spcBef>
                        <a:spcAft>
                          <a:spcPts val="0"/>
                        </a:spcAft>
                      </a:pPr>
                      <a:r>
                        <a:rPr lang="en-US" sz="1800">
                          <a:effectLst/>
                        </a:rPr>
                        <a:t>Railyards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70</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25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4282685810"/>
                  </a:ext>
                </a:extLst>
              </a:tr>
              <a:tr h="334433">
                <a:tc>
                  <a:txBody>
                    <a:bodyPr/>
                    <a:lstStyle/>
                    <a:p>
                      <a:pPr marL="0" marR="0" algn="just">
                        <a:spcBef>
                          <a:spcPts val="0"/>
                        </a:spcBef>
                        <a:spcAft>
                          <a:spcPts val="0"/>
                        </a:spcAft>
                      </a:pPr>
                      <a:r>
                        <a:rPr lang="en-US" sz="1800">
                          <a:effectLst/>
                        </a:rPr>
                        <a:t>National laboratories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45</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44</a:t>
                      </a:r>
                      <a:r>
                        <a:rPr lang="en-US" sz="1800" baseline="30000">
                          <a:effectLst/>
                        </a:rPr>
                        <a:t>8</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737887114"/>
                  </a:ext>
                </a:extLst>
              </a:tr>
              <a:tr h="334433">
                <a:tc>
                  <a:txBody>
                    <a:bodyPr/>
                    <a:lstStyle/>
                    <a:p>
                      <a:pPr marL="0" marR="0" algn="just">
                        <a:spcBef>
                          <a:spcPts val="0"/>
                        </a:spcBef>
                        <a:spcAft>
                          <a:spcPts val="0"/>
                        </a:spcAft>
                      </a:pPr>
                      <a:r>
                        <a:rPr lang="en-US" sz="1800" dirty="0">
                          <a:effectLst/>
                        </a:rPr>
                        <a:t>Total (Sept. 13, 2022)</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a:effectLst/>
                        </a:rPr>
                        <a:t>1547 + 23</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638</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r">
                        <a:spcBef>
                          <a:spcPts val="0"/>
                        </a:spcBef>
                        <a:spcAft>
                          <a:spcPts val="0"/>
                        </a:spcAft>
                      </a:pPr>
                      <a:r>
                        <a:rPr lang="en-US" sz="1800" dirty="0">
                          <a:effectLst/>
                        </a:rPr>
                        <a:t>1255 + 47</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xmlns="" val="1245643159"/>
                  </a:ext>
                </a:extLst>
              </a:tr>
            </a:tbl>
          </a:graphicData>
        </a:graphic>
      </p:graphicFrame>
    </p:spTree>
    <p:extLst>
      <p:ext uri="{BB962C8B-B14F-4D97-AF65-F5344CB8AC3E}">
        <p14:creationId xmlns:p14="http://schemas.microsoft.com/office/powerpoint/2010/main" val="13950151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678564-8F7A-E24D-AEB1-9409D8092B02}"/>
              </a:ext>
            </a:extLst>
          </p:cNvPr>
          <p:cNvSpPr>
            <a:spLocks noGrp="1"/>
          </p:cNvSpPr>
          <p:nvPr>
            <p:ph type="title"/>
          </p:nvPr>
        </p:nvSpPr>
        <p:spPr>
          <a:xfrm>
            <a:off x="457200" y="0"/>
            <a:ext cx="8229600" cy="1143000"/>
          </a:xfrm>
        </p:spPr>
        <p:txBody>
          <a:bodyPr>
            <a:normAutofit/>
          </a:bodyPr>
          <a:lstStyle/>
          <a:p>
            <a:r>
              <a:rPr lang="en-US" dirty="0">
                <a:solidFill>
                  <a:srgbClr val="FFFF00"/>
                </a:solidFill>
              </a:rPr>
              <a:t> U.S. Counter Force Targets (~1200)</a:t>
            </a:r>
          </a:p>
        </p:txBody>
      </p:sp>
      <p:sp>
        <p:nvSpPr>
          <p:cNvPr id="6" name="TextBox 5">
            <a:extLst>
              <a:ext uri="{FF2B5EF4-FFF2-40B4-BE49-F238E27FC236}">
                <a16:creationId xmlns:a16="http://schemas.microsoft.com/office/drawing/2014/main" xmlns="" id="{49E961D7-5222-7041-9AA5-1A4CE45E57DD}"/>
              </a:ext>
            </a:extLst>
          </p:cNvPr>
          <p:cNvSpPr txBox="1"/>
          <p:nvPr/>
        </p:nvSpPr>
        <p:spPr>
          <a:xfrm>
            <a:off x="539262" y="5545015"/>
            <a:ext cx="2251642" cy="369332"/>
          </a:xfrm>
          <a:prstGeom prst="rect">
            <a:avLst/>
          </a:prstGeom>
          <a:noFill/>
        </p:spPr>
        <p:txBody>
          <a:bodyPr wrap="none" rtlCol="0">
            <a:spAutoFit/>
          </a:bodyPr>
          <a:lstStyle/>
          <a:p>
            <a:r>
              <a:rPr lang="en-US" dirty="0"/>
              <a:t>“Assured Destruction”</a:t>
            </a:r>
          </a:p>
        </p:txBody>
      </p:sp>
      <p:sp>
        <p:nvSpPr>
          <p:cNvPr id="7" name="TextBox 6">
            <a:extLst>
              <a:ext uri="{FF2B5EF4-FFF2-40B4-BE49-F238E27FC236}">
                <a16:creationId xmlns:a16="http://schemas.microsoft.com/office/drawing/2014/main" xmlns="" id="{37132A34-38C8-A14C-9A80-448894887450}"/>
              </a:ext>
            </a:extLst>
          </p:cNvPr>
          <p:cNvSpPr txBox="1"/>
          <p:nvPr/>
        </p:nvSpPr>
        <p:spPr>
          <a:xfrm>
            <a:off x="5638800" y="5545015"/>
            <a:ext cx="1765612" cy="369332"/>
          </a:xfrm>
          <a:prstGeom prst="rect">
            <a:avLst/>
          </a:prstGeom>
          <a:noFill/>
        </p:spPr>
        <p:txBody>
          <a:bodyPr wrap="none" rtlCol="0">
            <a:spAutoFit/>
          </a:bodyPr>
          <a:lstStyle/>
          <a:p>
            <a:r>
              <a:rPr lang="en-US" dirty="0"/>
              <a:t>Fire ignition area</a:t>
            </a:r>
          </a:p>
        </p:txBody>
      </p:sp>
      <p:pic>
        <p:nvPicPr>
          <p:cNvPr id="8" name="Picture 7">
            <a:extLst>
              <a:ext uri="{FF2B5EF4-FFF2-40B4-BE49-F238E27FC236}">
                <a16:creationId xmlns:a16="http://schemas.microsoft.com/office/drawing/2014/main" xmlns="" id="{FCC4C899-77B1-1249-8AE5-2B81F063E142}"/>
              </a:ext>
            </a:extLst>
          </p:cNvPr>
          <p:cNvPicPr/>
          <p:nvPr/>
        </p:nvPicPr>
        <p:blipFill>
          <a:blip r:embed="rId3">
            <a:extLst>
              <a:ext uri="{28A0092B-C50C-407E-A947-70E740481C1C}">
                <a14:useLocalDpi xmlns:a14="http://schemas.microsoft.com/office/drawing/2010/main" val="0"/>
              </a:ext>
            </a:extLst>
          </a:blip>
          <a:stretch>
            <a:fillRect/>
          </a:stretch>
        </p:blipFill>
        <p:spPr>
          <a:xfrm>
            <a:off x="-571500" y="1123347"/>
            <a:ext cx="10287000" cy="5390317"/>
          </a:xfrm>
          <a:prstGeom prst="rect">
            <a:avLst/>
          </a:prstGeom>
        </p:spPr>
      </p:pic>
      <p:sp>
        <p:nvSpPr>
          <p:cNvPr id="3" name="TextBox 2">
            <a:extLst>
              <a:ext uri="{FF2B5EF4-FFF2-40B4-BE49-F238E27FC236}">
                <a16:creationId xmlns:a16="http://schemas.microsoft.com/office/drawing/2014/main" xmlns="" id="{E8244389-5478-D646-B4D2-0B1CE5E2C768}"/>
              </a:ext>
            </a:extLst>
          </p:cNvPr>
          <p:cNvSpPr txBox="1"/>
          <p:nvPr/>
        </p:nvSpPr>
        <p:spPr>
          <a:xfrm>
            <a:off x="-152400" y="1125415"/>
            <a:ext cx="838200" cy="5632311"/>
          </a:xfrm>
          <a:prstGeom prst="rect">
            <a:avLst/>
          </a:prstGeom>
          <a:solidFill>
            <a:schemeClr val="tx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9" name="TextBox 8">
            <a:extLst>
              <a:ext uri="{FF2B5EF4-FFF2-40B4-BE49-F238E27FC236}">
                <a16:creationId xmlns:a16="http://schemas.microsoft.com/office/drawing/2014/main" xmlns="" id="{77BBCB3C-86B6-7449-9628-7A505505C45C}"/>
              </a:ext>
            </a:extLst>
          </p:cNvPr>
          <p:cNvSpPr txBox="1"/>
          <p:nvPr/>
        </p:nvSpPr>
        <p:spPr>
          <a:xfrm>
            <a:off x="8736623" y="1125414"/>
            <a:ext cx="838200" cy="5632311"/>
          </a:xfrm>
          <a:prstGeom prst="rect">
            <a:avLst/>
          </a:prstGeom>
          <a:solidFill>
            <a:schemeClr val="tx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Rectangle 3">
            <a:extLst>
              <a:ext uri="{FF2B5EF4-FFF2-40B4-BE49-F238E27FC236}">
                <a16:creationId xmlns:a16="http://schemas.microsoft.com/office/drawing/2014/main" xmlns="" id="{35EA70A3-651E-C84F-BC97-548BCB839C7A}"/>
              </a:ext>
            </a:extLst>
          </p:cNvPr>
          <p:cNvSpPr/>
          <p:nvPr/>
        </p:nvSpPr>
        <p:spPr>
          <a:xfrm>
            <a:off x="6782177" y="5920263"/>
            <a:ext cx="2018566" cy="369332"/>
          </a:xfrm>
          <a:prstGeom prst="rect">
            <a:avLst/>
          </a:prstGeom>
        </p:spPr>
        <p:txBody>
          <a:bodyPr wrap="none">
            <a:spAutoFit/>
          </a:bodyPr>
          <a:lstStyle/>
          <a:p>
            <a:r>
              <a:rPr lang="en-US" dirty="0">
                <a:solidFill>
                  <a:prstClr val="white"/>
                </a:solidFill>
                <a:latin typeface="Helvetica" pitchFamily="2" charset="0"/>
              </a:rPr>
              <a:t>Toon et al .in prep</a:t>
            </a:r>
            <a:endParaRPr lang="en-US" dirty="0"/>
          </a:p>
        </p:txBody>
      </p:sp>
    </p:spTree>
    <p:extLst>
      <p:ext uri="{BB962C8B-B14F-4D97-AF65-F5344CB8AC3E}">
        <p14:creationId xmlns:p14="http://schemas.microsoft.com/office/powerpoint/2010/main" val="541269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678564-8F7A-E24D-AEB1-9409D8092B02}"/>
              </a:ext>
            </a:extLst>
          </p:cNvPr>
          <p:cNvSpPr>
            <a:spLocks noGrp="1"/>
          </p:cNvSpPr>
          <p:nvPr>
            <p:ph type="title"/>
          </p:nvPr>
        </p:nvSpPr>
        <p:spPr>
          <a:xfrm>
            <a:off x="457200" y="0"/>
            <a:ext cx="8229600" cy="1143000"/>
          </a:xfrm>
        </p:spPr>
        <p:txBody>
          <a:bodyPr>
            <a:normAutofit fontScale="90000"/>
          </a:bodyPr>
          <a:lstStyle/>
          <a:p>
            <a:r>
              <a:rPr lang="en-US" sz="4000" dirty="0">
                <a:solidFill>
                  <a:srgbClr val="FFFF00"/>
                </a:solidFill>
              </a:rPr>
              <a:t>U.S. Counter Force Military Targets (~1200) </a:t>
            </a:r>
          </a:p>
        </p:txBody>
      </p:sp>
      <p:sp>
        <p:nvSpPr>
          <p:cNvPr id="6" name="TextBox 5">
            <a:extLst>
              <a:ext uri="{FF2B5EF4-FFF2-40B4-BE49-F238E27FC236}">
                <a16:creationId xmlns:a16="http://schemas.microsoft.com/office/drawing/2014/main" xmlns="" id="{49E961D7-5222-7041-9AA5-1A4CE45E57DD}"/>
              </a:ext>
            </a:extLst>
          </p:cNvPr>
          <p:cNvSpPr txBox="1"/>
          <p:nvPr/>
        </p:nvSpPr>
        <p:spPr>
          <a:xfrm>
            <a:off x="539262" y="5545015"/>
            <a:ext cx="225164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“Assured Destruction”</a:t>
            </a:r>
          </a:p>
        </p:txBody>
      </p:sp>
      <p:sp>
        <p:nvSpPr>
          <p:cNvPr id="7" name="TextBox 6">
            <a:extLst>
              <a:ext uri="{FF2B5EF4-FFF2-40B4-BE49-F238E27FC236}">
                <a16:creationId xmlns:a16="http://schemas.microsoft.com/office/drawing/2014/main" xmlns="" id="{37132A34-38C8-A14C-9A80-448894887450}"/>
              </a:ext>
            </a:extLst>
          </p:cNvPr>
          <p:cNvSpPr txBox="1"/>
          <p:nvPr/>
        </p:nvSpPr>
        <p:spPr>
          <a:xfrm>
            <a:off x="5638800" y="5545015"/>
            <a:ext cx="1765612"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Fire ignition area</a:t>
            </a:r>
          </a:p>
        </p:txBody>
      </p:sp>
      <p:sp>
        <p:nvSpPr>
          <p:cNvPr id="9" name="TextBox 8">
            <a:extLst>
              <a:ext uri="{FF2B5EF4-FFF2-40B4-BE49-F238E27FC236}">
                <a16:creationId xmlns:a16="http://schemas.microsoft.com/office/drawing/2014/main" xmlns="" id="{77BBCB3C-86B6-7449-9628-7A505505C45C}"/>
              </a:ext>
            </a:extLst>
          </p:cNvPr>
          <p:cNvSpPr txBox="1"/>
          <p:nvPr/>
        </p:nvSpPr>
        <p:spPr>
          <a:xfrm>
            <a:off x="8736623" y="1125414"/>
            <a:ext cx="838200" cy="5632311"/>
          </a:xfrm>
          <a:prstGeom prst="rect">
            <a:avLst/>
          </a:prstGeom>
          <a:solidFill>
            <a:schemeClr val="tx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xmlns="" id="{48E16C76-BFD0-A74B-954A-968D8EED29FD}"/>
              </a:ext>
            </a:extLst>
          </p:cNvPr>
          <p:cNvPicPr/>
          <p:nvPr/>
        </p:nvPicPr>
        <p:blipFill>
          <a:blip r:embed="rId3">
            <a:extLst>
              <a:ext uri="{28A0092B-C50C-407E-A947-70E740481C1C}">
                <a14:useLocalDpi xmlns:a14="http://schemas.microsoft.com/office/drawing/2010/main" val="0"/>
              </a:ext>
            </a:extLst>
          </a:blip>
          <a:stretch>
            <a:fillRect/>
          </a:stretch>
        </p:blipFill>
        <p:spPr>
          <a:xfrm>
            <a:off x="-1447800" y="1142998"/>
            <a:ext cx="10392410" cy="5614725"/>
          </a:xfrm>
          <a:prstGeom prst="rect">
            <a:avLst/>
          </a:prstGeom>
        </p:spPr>
      </p:pic>
      <p:sp>
        <p:nvSpPr>
          <p:cNvPr id="3" name="TextBox 2">
            <a:extLst>
              <a:ext uri="{FF2B5EF4-FFF2-40B4-BE49-F238E27FC236}">
                <a16:creationId xmlns:a16="http://schemas.microsoft.com/office/drawing/2014/main" xmlns="" id="{E8244389-5478-D646-B4D2-0B1CE5E2C768}"/>
              </a:ext>
            </a:extLst>
          </p:cNvPr>
          <p:cNvSpPr txBox="1"/>
          <p:nvPr/>
        </p:nvSpPr>
        <p:spPr>
          <a:xfrm>
            <a:off x="-571500" y="1107827"/>
            <a:ext cx="1143000" cy="5632311"/>
          </a:xfrm>
          <a:prstGeom prst="rect">
            <a:avLst/>
          </a:prstGeom>
          <a:solidFill>
            <a:schemeClr val="tx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Rectangle 7">
            <a:extLst>
              <a:ext uri="{FF2B5EF4-FFF2-40B4-BE49-F238E27FC236}">
                <a16:creationId xmlns:a16="http://schemas.microsoft.com/office/drawing/2014/main" xmlns="" id="{6541B3DB-E561-9C4A-8F96-EC00C22A9E7C}"/>
              </a:ext>
            </a:extLst>
          </p:cNvPr>
          <p:cNvSpPr/>
          <p:nvPr/>
        </p:nvSpPr>
        <p:spPr>
          <a:xfrm>
            <a:off x="579513" y="5782091"/>
            <a:ext cx="2018566"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 pitchFamily="2" charset="0"/>
                <a:ea typeface="+mn-ea"/>
                <a:cs typeface="+mn-cs"/>
              </a:rPr>
              <a:t>Toon et al .in prep</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12265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678564-8F7A-E24D-AEB1-9409D8092B02}"/>
              </a:ext>
            </a:extLst>
          </p:cNvPr>
          <p:cNvSpPr>
            <a:spLocks noGrp="1"/>
          </p:cNvSpPr>
          <p:nvPr>
            <p:ph type="title"/>
          </p:nvPr>
        </p:nvSpPr>
        <p:spPr>
          <a:xfrm>
            <a:off x="457200" y="0"/>
            <a:ext cx="8229600" cy="1143000"/>
          </a:xfrm>
        </p:spPr>
        <p:txBody>
          <a:bodyPr>
            <a:normAutofit fontScale="90000"/>
          </a:bodyPr>
          <a:lstStyle/>
          <a:p>
            <a:r>
              <a:rPr lang="en-US" dirty="0">
                <a:solidFill>
                  <a:srgbClr val="FFFF00"/>
                </a:solidFill>
              </a:rPr>
              <a:t>Military Targets in San Diego</a:t>
            </a:r>
            <a:br>
              <a:rPr lang="en-US" dirty="0">
                <a:solidFill>
                  <a:srgbClr val="FFFF00"/>
                </a:solidFill>
              </a:rPr>
            </a:br>
            <a:r>
              <a:rPr lang="en-US" dirty="0">
                <a:solidFill>
                  <a:srgbClr val="FFFF00"/>
                </a:solidFill>
              </a:rPr>
              <a:t>100 </a:t>
            </a:r>
            <a:r>
              <a:rPr lang="en-US" dirty="0" err="1">
                <a:solidFill>
                  <a:srgbClr val="FFFF00"/>
                </a:solidFill>
              </a:rPr>
              <a:t>kt</a:t>
            </a:r>
            <a:r>
              <a:rPr lang="en-US" dirty="0">
                <a:solidFill>
                  <a:srgbClr val="FFFF00"/>
                </a:solidFill>
              </a:rPr>
              <a:t> weapons</a:t>
            </a:r>
          </a:p>
        </p:txBody>
      </p:sp>
      <p:pic>
        <p:nvPicPr>
          <p:cNvPr id="4" name="Picture 3">
            <a:extLst>
              <a:ext uri="{FF2B5EF4-FFF2-40B4-BE49-F238E27FC236}">
                <a16:creationId xmlns:a16="http://schemas.microsoft.com/office/drawing/2014/main" xmlns="" id="{3EDB1926-5C24-0946-9AFE-FC29944301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2514600"/>
            <a:ext cx="4244866" cy="2667000"/>
          </a:xfrm>
          <a:prstGeom prst="rect">
            <a:avLst/>
          </a:prstGeom>
        </p:spPr>
      </p:pic>
      <p:pic>
        <p:nvPicPr>
          <p:cNvPr id="5" name="Picture 4">
            <a:extLst>
              <a:ext uri="{FF2B5EF4-FFF2-40B4-BE49-F238E27FC236}">
                <a16:creationId xmlns:a16="http://schemas.microsoft.com/office/drawing/2014/main" xmlns="" id="{2F6DFC9D-3734-7946-879B-F10EC58075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2514600"/>
            <a:ext cx="4191000" cy="2667000"/>
          </a:xfrm>
          <a:prstGeom prst="rect">
            <a:avLst/>
          </a:prstGeom>
        </p:spPr>
      </p:pic>
      <p:sp>
        <p:nvSpPr>
          <p:cNvPr id="6" name="TextBox 5">
            <a:extLst>
              <a:ext uri="{FF2B5EF4-FFF2-40B4-BE49-F238E27FC236}">
                <a16:creationId xmlns:a16="http://schemas.microsoft.com/office/drawing/2014/main" xmlns="" id="{49E961D7-5222-7041-9AA5-1A4CE45E57DD}"/>
              </a:ext>
            </a:extLst>
          </p:cNvPr>
          <p:cNvSpPr txBox="1"/>
          <p:nvPr/>
        </p:nvSpPr>
        <p:spPr>
          <a:xfrm>
            <a:off x="457200" y="5418964"/>
            <a:ext cx="3319820"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Assured Destruction, 5 and 20 psi</a:t>
            </a:r>
          </a:p>
        </p:txBody>
      </p:sp>
      <p:sp>
        <p:nvSpPr>
          <p:cNvPr id="7" name="TextBox 6">
            <a:extLst>
              <a:ext uri="{FF2B5EF4-FFF2-40B4-BE49-F238E27FC236}">
                <a16:creationId xmlns:a16="http://schemas.microsoft.com/office/drawing/2014/main" xmlns="" id="{37132A34-38C8-A14C-9A80-448894887450}"/>
              </a:ext>
            </a:extLst>
          </p:cNvPr>
          <p:cNvSpPr txBox="1"/>
          <p:nvPr/>
        </p:nvSpPr>
        <p:spPr>
          <a:xfrm>
            <a:off x="5791200" y="5418964"/>
            <a:ext cx="2912079"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Fire Ignition area, 10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cal</a:t>
            </a:r>
            <a:r>
              <a:rPr kumimoji="0" lang="en-US" sz="1800" b="0" i="0" u="none" strike="noStrike" kern="1200" cap="none" spc="0" normalizeH="0" baseline="0" noProof="0" dirty="0">
                <a:ln>
                  <a:noFill/>
                </a:ln>
                <a:solidFill>
                  <a:prstClr val="white"/>
                </a:solidFill>
                <a:effectLst/>
                <a:uLnTx/>
                <a:uFillTx/>
                <a:latin typeface="Calibri"/>
                <a:ea typeface="+mn-ea"/>
                <a:cs typeface="+mn-cs"/>
              </a:rPr>
              <a:t>/cm</a:t>
            </a:r>
            <a:r>
              <a:rPr kumimoji="0" lang="en-US" sz="1800" b="0" i="0" u="none" strike="noStrike" kern="1200" cap="none" spc="0" normalizeH="0" baseline="30000" noProof="0" dirty="0">
                <a:ln>
                  <a:noFill/>
                </a:ln>
                <a:solidFill>
                  <a:prstClr val="white"/>
                </a:solidFill>
                <a:effectLst/>
                <a:uLnTx/>
                <a:uFillTx/>
                <a:latin typeface="Calibri"/>
                <a:ea typeface="+mn-ea"/>
                <a:cs typeface="+mn-cs"/>
              </a:rPr>
              <a:t>2</a:t>
            </a:r>
          </a:p>
        </p:txBody>
      </p:sp>
      <p:sp>
        <p:nvSpPr>
          <p:cNvPr id="8" name="Rectangle 7">
            <a:extLst>
              <a:ext uri="{FF2B5EF4-FFF2-40B4-BE49-F238E27FC236}">
                <a16:creationId xmlns:a16="http://schemas.microsoft.com/office/drawing/2014/main" xmlns="" id="{6684F84C-68B3-A74A-A7EC-ACFA7DCB7712}"/>
              </a:ext>
            </a:extLst>
          </p:cNvPr>
          <p:cNvSpPr/>
          <p:nvPr/>
        </p:nvSpPr>
        <p:spPr>
          <a:xfrm>
            <a:off x="6772027" y="6368534"/>
            <a:ext cx="2018566"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 pitchFamily="2" charset="0"/>
                <a:ea typeface="+mn-ea"/>
                <a:cs typeface="+mn-cs"/>
              </a:rPr>
              <a:t>Toon et al .in prep</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7440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0D18BF-26D4-B342-B665-B34BDEB58F68}"/>
              </a:ext>
            </a:extLst>
          </p:cNvPr>
          <p:cNvSpPr>
            <a:spLocks noGrp="1"/>
          </p:cNvSpPr>
          <p:nvPr>
            <p:ph type="title"/>
          </p:nvPr>
        </p:nvSpPr>
        <p:spPr/>
        <p:txBody>
          <a:bodyPr>
            <a:noAutofit/>
          </a:bodyPr>
          <a:lstStyle/>
          <a:p>
            <a:r>
              <a:rPr lang="en-US" sz="3600" dirty="0" err="1">
                <a:solidFill>
                  <a:srgbClr val="FFFF00"/>
                </a:solidFill>
              </a:rPr>
              <a:t>Countervalue</a:t>
            </a:r>
            <a:r>
              <a:rPr lang="en-US" sz="3600" dirty="0">
                <a:solidFill>
                  <a:srgbClr val="FFFF00"/>
                </a:solidFill>
              </a:rPr>
              <a:t> and Counterforce targets are different</a:t>
            </a:r>
          </a:p>
        </p:txBody>
      </p:sp>
      <p:pic>
        <p:nvPicPr>
          <p:cNvPr id="7" name="Content Placeholder 6">
            <a:extLst>
              <a:ext uri="{FF2B5EF4-FFF2-40B4-BE49-F238E27FC236}">
                <a16:creationId xmlns:a16="http://schemas.microsoft.com/office/drawing/2014/main" xmlns="" id="{B6EA6B9D-37B5-5A47-88D4-37A197B8B87F}"/>
              </a:ext>
            </a:extLst>
          </p:cNvPr>
          <p:cNvPicPr>
            <a:picLocks noGrp="1" noChangeAspect="1"/>
          </p:cNvPicPr>
          <p:nvPr>
            <p:ph idx="1"/>
          </p:nvPr>
        </p:nvPicPr>
        <p:blipFill>
          <a:blip r:embed="rId3"/>
          <a:stretch>
            <a:fillRect/>
          </a:stretch>
        </p:blipFill>
        <p:spPr>
          <a:xfrm>
            <a:off x="-990600" y="1676400"/>
            <a:ext cx="9982200" cy="4921494"/>
          </a:xfrm>
          <a:prstGeom prst="rect">
            <a:avLst/>
          </a:prstGeom>
        </p:spPr>
      </p:pic>
      <p:sp>
        <p:nvSpPr>
          <p:cNvPr id="3" name="TextBox 2">
            <a:extLst>
              <a:ext uri="{FF2B5EF4-FFF2-40B4-BE49-F238E27FC236}">
                <a16:creationId xmlns:a16="http://schemas.microsoft.com/office/drawing/2014/main" xmlns="" id="{C6ADB26F-1C2A-272B-876E-22D46C9B1AE3}"/>
              </a:ext>
            </a:extLst>
          </p:cNvPr>
          <p:cNvSpPr txBox="1"/>
          <p:nvPr/>
        </p:nvSpPr>
        <p:spPr>
          <a:xfrm>
            <a:off x="0" y="1225689"/>
            <a:ext cx="184731" cy="5632311"/>
          </a:xfrm>
          <a:prstGeom prst="rect">
            <a:avLst/>
          </a:prstGeom>
          <a:solidFill>
            <a:schemeClr val="tx1"/>
          </a:solidFill>
        </p:spPr>
        <p:txBody>
          <a:bodyPr wrap="non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7031583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12861</TotalTime>
  <Words>1618</Words>
  <Application>Microsoft Office PowerPoint</Application>
  <PresentationFormat>On-screen Show (4:3)</PresentationFormat>
  <Paragraphs>583</Paragraphs>
  <Slides>31</Slides>
  <Notes>15</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31</vt:i4>
      </vt:variant>
    </vt:vector>
  </HeadingPairs>
  <TitlesOfParts>
    <vt:vector size="42" baseType="lpstr">
      <vt:lpstr>ＭＳ Ｐゴシック</vt:lpstr>
      <vt:lpstr>Arial</vt:lpstr>
      <vt:lpstr>Calibri</vt:lpstr>
      <vt:lpstr>Calibri Light</vt:lpstr>
      <vt:lpstr>Helvetica</vt:lpstr>
      <vt:lpstr>Roboto Slab</vt:lpstr>
      <vt:lpstr>Times</vt:lpstr>
      <vt:lpstr>Times New Roman</vt:lpstr>
      <vt:lpstr>Verdana</vt:lpstr>
      <vt:lpstr>Office Theme</vt:lpstr>
      <vt:lpstr>1_Office Theme</vt:lpstr>
      <vt:lpstr>Areas of uncertainty in climate model inputs: We will never be able to predict everything that will happen in a nuclear war, but we might identify the range of plausible outcomes</vt:lpstr>
      <vt:lpstr>Major uncertainties in input to climate models</vt:lpstr>
      <vt:lpstr>PowerPoint Presentation</vt:lpstr>
      <vt:lpstr>U. S. and Russia have about 1600 deployed weapons each, 225kt average yield</vt:lpstr>
      <vt:lpstr>Potential military targets</vt:lpstr>
      <vt:lpstr> U.S. Counter Force Targets (~1200)</vt:lpstr>
      <vt:lpstr>U.S. Counter Force Military Targets (~1200) </vt:lpstr>
      <vt:lpstr>Military Targets in San Diego 100 kt weapons</vt:lpstr>
      <vt:lpstr>Countervalue and Counterforce targets are different</vt:lpstr>
      <vt:lpstr>Russian Counter Force Targets (~971) </vt:lpstr>
      <vt:lpstr>European Counter Force Targets (~640) </vt:lpstr>
      <vt:lpstr>Fatalities at Hiroshima, 15 kt airburst</vt:lpstr>
      <vt:lpstr>Fatalities, 1 Mt airburst</vt:lpstr>
      <vt:lpstr>Nukemap by Alex Wellerstein</vt:lpstr>
      <vt:lpstr>Area impacted versus yield</vt:lpstr>
      <vt:lpstr>Fuel loading scales with population</vt:lpstr>
      <vt:lpstr>PowerPoint Presentation</vt:lpstr>
      <vt:lpstr>U. S. Structural mass, tonnes/person</vt:lpstr>
      <vt:lpstr>Firestorm at Hiroshima consumed almost all fuel and released ~1000 the energy of the bomb </vt:lpstr>
      <vt:lpstr>Firestorm at Hamburg consumed almost all fuel </vt:lpstr>
      <vt:lpstr>Marshall CO conflagration consumed house fuel, but not vegetation, skipped some houses</vt:lpstr>
      <vt:lpstr>Tokyo conflagration consumed house fuel, but not all vegetation</vt:lpstr>
      <vt:lpstr>Smoke/BC emission factors for fuels, more data needed for wood</vt:lpstr>
      <vt:lpstr>Reisner et al 2018 JGR question smoke rise</vt:lpstr>
      <vt:lpstr>Smoke from fires in Hiroshima after the atomic blast reached 16 km</vt:lpstr>
      <vt:lpstr>Black radioactive rain fell on Hiroshima.  How much smoke is removed this way?</vt:lpstr>
      <vt:lpstr>Reisner et al 2018 is wrong for many reasons including neglect of latent heat</vt:lpstr>
      <vt:lpstr>Reisner et al 2018 paper wrong for many reasons</vt:lpstr>
      <vt:lpstr>Reisner paper is wrong for many reasons</vt:lpstr>
      <vt:lpstr>Summary-areas of uncertainty</vt:lpstr>
      <vt:lpstr>Summary - Areas of uncertainty in climate model inputs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Impacts by Asteroids and Comets and their Effects on Planetary Climates</dc:title>
  <dc:creator>Brian Toon</dc:creator>
  <cp:lastModifiedBy>Alan Robock</cp:lastModifiedBy>
  <cp:revision>273</cp:revision>
  <dcterms:created xsi:type="dcterms:W3CDTF">2013-11-04T16:32:33Z</dcterms:created>
  <dcterms:modified xsi:type="dcterms:W3CDTF">2024-04-08T18:03:35Z</dcterms:modified>
</cp:coreProperties>
</file>