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 id="2147483736" r:id="rId4"/>
    <p:sldMasterId id="2147483709" r:id="rId5"/>
    <p:sldMasterId id="2147483751" r:id="rId6"/>
    <p:sldMasterId id="2147483765" r:id="rId7"/>
    <p:sldMasterId id="2147483777" r:id="rId8"/>
    <p:sldMasterId id="2147483789" r:id="rId9"/>
    <p:sldMasterId id="2147483802" r:id="rId10"/>
  </p:sldMasterIdLst>
  <p:notesMasterIdLst>
    <p:notesMasterId r:id="rId22"/>
  </p:notesMasterIdLst>
  <p:sldIdLst>
    <p:sldId id="263" r:id="rId11"/>
    <p:sldId id="271" r:id="rId12"/>
    <p:sldId id="272" r:id="rId13"/>
    <p:sldId id="274" r:id="rId14"/>
    <p:sldId id="262" r:id="rId15"/>
    <p:sldId id="264" r:id="rId16"/>
    <p:sldId id="269" r:id="rId17"/>
    <p:sldId id="270" r:id="rId18"/>
    <p:sldId id="267" r:id="rId19"/>
    <p:sldId id="268" r:id="rId20"/>
    <p:sldId id="275" r:id="rId2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Comic Sans MS" pitchFamily="66" charset="0"/>
        <a:ea typeface="ＭＳ Ｐゴシック" pitchFamily="34" charset="-128"/>
        <a:cs typeface="+mn-cs"/>
      </a:defRPr>
    </a:lvl5pPr>
    <a:lvl6pPr marL="2286000" algn="l" defTabSz="914400" rtl="0" eaLnBrk="1" latinLnBrk="0" hangingPunct="1">
      <a:defRPr sz="2400" kern="1200">
        <a:solidFill>
          <a:schemeClr val="tx1"/>
        </a:solidFill>
        <a:latin typeface="Comic Sans MS" pitchFamily="66" charset="0"/>
        <a:ea typeface="ＭＳ Ｐゴシック" pitchFamily="34" charset="-128"/>
        <a:cs typeface="+mn-cs"/>
      </a:defRPr>
    </a:lvl6pPr>
    <a:lvl7pPr marL="2743200" algn="l" defTabSz="914400" rtl="0" eaLnBrk="1" latinLnBrk="0" hangingPunct="1">
      <a:defRPr sz="2400" kern="1200">
        <a:solidFill>
          <a:schemeClr val="tx1"/>
        </a:solidFill>
        <a:latin typeface="Comic Sans MS" pitchFamily="66" charset="0"/>
        <a:ea typeface="ＭＳ Ｐゴシック" pitchFamily="34" charset="-128"/>
        <a:cs typeface="+mn-cs"/>
      </a:defRPr>
    </a:lvl7pPr>
    <a:lvl8pPr marL="3200400" algn="l" defTabSz="914400" rtl="0" eaLnBrk="1" latinLnBrk="0" hangingPunct="1">
      <a:defRPr sz="2400" kern="1200">
        <a:solidFill>
          <a:schemeClr val="tx1"/>
        </a:solidFill>
        <a:latin typeface="Comic Sans MS" pitchFamily="66" charset="0"/>
        <a:ea typeface="ＭＳ Ｐゴシック" pitchFamily="34" charset="-128"/>
        <a:cs typeface="+mn-cs"/>
      </a:defRPr>
    </a:lvl8pPr>
    <a:lvl9pPr marL="3657600" algn="l" defTabSz="914400" rtl="0" eaLnBrk="1" latinLnBrk="0" hangingPunct="1">
      <a:defRPr sz="2400" kern="1200">
        <a:solidFill>
          <a:schemeClr val="tx1"/>
        </a:solidFill>
        <a:latin typeface="Comic Sans MS" pitchFamily="66" charset="0"/>
        <a:ea typeface="ＭＳ Ｐゴシック"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7"/>
    <p:restoredTop sz="96654"/>
  </p:normalViewPr>
  <p:slideViewPr>
    <p:cSldViewPr snapToGrid="0" snapToObjects="1">
      <p:cViewPr varScale="1">
        <p:scale>
          <a:sx n="125" d="100"/>
          <a:sy n="125" d="100"/>
        </p:scale>
        <p:origin x="184" y="4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2ED84-4A42-D44C-98E4-BAA1D2B9002E}" type="datetimeFigureOut">
              <a:rPr lang="en-US" smtClean="0"/>
              <a:t>4/22/23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731EA-1145-154D-8035-1802B510B6CC}" type="slidenum">
              <a:rPr lang="en-US" smtClean="0"/>
              <a:t>‹#›</a:t>
            </a:fld>
            <a:endParaRPr lang="en-US"/>
          </a:p>
        </p:txBody>
      </p:sp>
    </p:spTree>
    <p:extLst>
      <p:ext uri="{BB962C8B-B14F-4D97-AF65-F5344CB8AC3E}">
        <p14:creationId xmlns:p14="http://schemas.microsoft.com/office/powerpoint/2010/main" val="1199766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4143895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35043193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4" name="Footer Placeholder 3"/>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48285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3" name="Footer Placeholder 2"/>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680488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609261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903000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671264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481703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1775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609600" y="156300"/>
            <a:ext cx="10972800" cy="37698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a:t>Click to edit Master title style</a:t>
            </a:r>
            <a:endParaRPr/>
          </a:p>
        </p:txBody>
      </p:sp>
    </p:spTree>
    <p:extLst>
      <p:ext uri="{BB962C8B-B14F-4D97-AF65-F5344CB8AC3E}">
        <p14:creationId xmlns:p14="http://schemas.microsoft.com/office/powerpoint/2010/main" val="288232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4403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34"/>
        <p:cNvGrpSpPr/>
        <p:nvPr/>
      </p:nvGrpSpPr>
      <p:grpSpPr>
        <a:xfrm>
          <a:off x="0" y="0"/>
          <a:ext cx="0" cy="0"/>
          <a:chOff x="0" y="0"/>
          <a:chExt cx="0" cy="0"/>
        </a:xfrm>
      </p:grpSpPr>
      <p:sp>
        <p:nvSpPr>
          <p:cNvPr id="35" name="Google Shape;35;p73"/>
          <p:cNvSpPr txBox="1">
            <a:spLocks noGrp="1"/>
          </p:cNvSpPr>
          <p:nvPr>
            <p:ph type="title"/>
          </p:nvPr>
        </p:nvSpPr>
        <p:spPr>
          <a:xfrm>
            <a:off x="395025" y="2781500"/>
            <a:ext cx="10972800" cy="377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a:t>Click to edit Master title style</a:t>
            </a:r>
            <a:endParaRPr/>
          </a:p>
        </p:txBody>
      </p:sp>
    </p:spTree>
    <p:extLst>
      <p:ext uri="{BB962C8B-B14F-4D97-AF65-F5344CB8AC3E}">
        <p14:creationId xmlns:p14="http://schemas.microsoft.com/office/powerpoint/2010/main" val="26329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22571900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40"/>
        <p:cNvGrpSpPr/>
        <p:nvPr/>
      </p:nvGrpSpPr>
      <p:grpSpPr>
        <a:xfrm>
          <a:off x="0" y="0"/>
          <a:ext cx="0" cy="0"/>
          <a:chOff x="0" y="0"/>
          <a:chExt cx="0" cy="0"/>
        </a:xfrm>
      </p:grpSpPr>
      <p:sp>
        <p:nvSpPr>
          <p:cNvPr id="41" name="Google Shape;41;p75"/>
          <p:cNvSpPr txBox="1">
            <a:spLocks noGrp="1"/>
          </p:cNvSpPr>
          <p:nvPr>
            <p:ph type="title"/>
          </p:nvPr>
        </p:nvSpPr>
        <p:spPr>
          <a:xfrm>
            <a:off x="609600" y="156300"/>
            <a:ext cx="10972800" cy="37698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a:t>Click to edit Master title style</a:t>
            </a:r>
            <a:endParaRPr/>
          </a:p>
        </p:txBody>
      </p:sp>
      <p:sp>
        <p:nvSpPr>
          <p:cNvPr id="42" name="Google Shape;42;p75"/>
          <p:cNvSpPr txBox="1">
            <a:spLocks noGrp="1"/>
          </p:cNvSpPr>
          <p:nvPr>
            <p:ph type="body" idx="1"/>
          </p:nvPr>
        </p:nvSpPr>
        <p:spPr>
          <a:xfrm>
            <a:off x="609600" y="1600203"/>
            <a:ext cx="10972800" cy="4318737"/>
          </a:xfrm>
          <a:prstGeom prst="rect">
            <a:avLst/>
          </a:prstGeom>
          <a:noFill/>
          <a:ln>
            <a:noFill/>
          </a:ln>
        </p:spPr>
        <p:txBody>
          <a:bodyPr spcFirstLastPara="1" wrap="square" lIns="91425" tIns="45700" rIns="91425" bIns="45700" anchor="t" anchorCtr="0">
            <a:noAutofit/>
          </a:bodyPr>
          <a:lstStyle>
            <a:lvl1pPr marL="457200" marR="0" lvl="0" indent="-363093" algn="l">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76881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43"/>
        <p:cNvGrpSpPr/>
        <p:nvPr/>
      </p:nvGrpSpPr>
      <p:grpSpPr>
        <a:xfrm>
          <a:off x="0" y="0"/>
          <a:ext cx="0" cy="0"/>
          <a:chOff x="0" y="0"/>
          <a:chExt cx="0" cy="0"/>
        </a:xfrm>
      </p:grpSpPr>
      <p:sp>
        <p:nvSpPr>
          <p:cNvPr id="44" name="Google Shape;44;p76"/>
          <p:cNvSpPr txBox="1">
            <a:spLocks noGrp="1"/>
          </p:cNvSpPr>
          <p:nvPr>
            <p:ph type="title"/>
          </p:nvPr>
        </p:nvSpPr>
        <p:spPr>
          <a:xfrm>
            <a:off x="963084" y="4406916"/>
            <a:ext cx="10363200" cy="136207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lt1"/>
              </a:buClr>
              <a:buSzPts val="2471"/>
              <a:buFont typeface="Helvetica Neue"/>
              <a:buNone/>
              <a:defRPr sz="2471"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a:t>Click to edit Master title style</a:t>
            </a:r>
            <a:endParaRPr/>
          </a:p>
        </p:txBody>
      </p:sp>
      <p:sp>
        <p:nvSpPr>
          <p:cNvPr id="45" name="Google Shape;45;p7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L="914400" marR="0" lvl="1" indent="-228600" algn="l">
              <a:lnSpc>
                <a:spcPct val="100000"/>
              </a:lnSpc>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600" marR="0" lvl="2" indent="-228600" algn="l">
              <a:lnSpc>
                <a:spcPct val="100000"/>
              </a:lnSpc>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800" marR="0" lvl="3"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6000" marR="0" lvl="4"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200" marR="0" lvl="5"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400" marR="0" lvl="6"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600" marR="0" lvl="7"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800" marR="0" lvl="8"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422534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46"/>
        <p:cNvGrpSpPr/>
        <p:nvPr/>
      </p:nvGrpSpPr>
      <p:grpSpPr>
        <a:xfrm>
          <a:off x="0" y="0"/>
          <a:ext cx="0" cy="0"/>
          <a:chOff x="0" y="0"/>
          <a:chExt cx="0" cy="0"/>
        </a:xfrm>
      </p:grpSpPr>
      <p:sp>
        <p:nvSpPr>
          <p:cNvPr id="47" name="Google Shape;47;p77"/>
          <p:cNvSpPr txBox="1">
            <a:spLocks noGrp="1"/>
          </p:cNvSpPr>
          <p:nvPr>
            <p:ph type="title"/>
          </p:nvPr>
        </p:nvSpPr>
        <p:spPr>
          <a:xfrm>
            <a:off x="609600" y="156300"/>
            <a:ext cx="10972800" cy="376983"/>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a:t>Click to edit Master title style</a:t>
            </a:r>
            <a:endParaRPr/>
          </a:p>
        </p:txBody>
      </p:sp>
      <p:sp>
        <p:nvSpPr>
          <p:cNvPr id="48" name="Google Shape;48;p77"/>
          <p:cNvSpPr txBox="1">
            <a:spLocks noGrp="1"/>
          </p:cNvSpPr>
          <p:nvPr>
            <p:ph type="body" idx="1"/>
          </p:nvPr>
        </p:nvSpPr>
        <p:spPr>
          <a:xfrm>
            <a:off x="609600" y="1600207"/>
            <a:ext cx="5384800" cy="4525963"/>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6pPr>
            <a:lvl7pPr marL="3200400" marR="0" lvl="6"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7pPr>
            <a:lvl8pPr marL="3657600" marR="0" lvl="7"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8pPr>
            <a:lvl9pPr marL="4114800" marR="0" lvl="8"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9" name="Google Shape;49;p77"/>
          <p:cNvSpPr txBox="1">
            <a:spLocks noGrp="1"/>
          </p:cNvSpPr>
          <p:nvPr>
            <p:ph type="body" idx="2"/>
          </p:nvPr>
        </p:nvSpPr>
        <p:spPr>
          <a:xfrm>
            <a:off x="6197600" y="1600207"/>
            <a:ext cx="5384800" cy="4525963"/>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6pPr>
            <a:lvl7pPr marL="3200400" marR="0" lvl="6"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7pPr>
            <a:lvl8pPr marL="3657600" marR="0" lvl="7"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8pPr>
            <a:lvl9pPr marL="4114800" marR="0" lvl="8" indent="-329438"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123295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50"/>
        <p:cNvGrpSpPr/>
        <p:nvPr/>
      </p:nvGrpSpPr>
      <p:grpSpPr>
        <a:xfrm>
          <a:off x="0" y="0"/>
          <a:ext cx="0" cy="0"/>
          <a:chOff x="0" y="0"/>
          <a:chExt cx="0" cy="0"/>
        </a:xfrm>
      </p:grpSpPr>
      <p:sp>
        <p:nvSpPr>
          <p:cNvPr id="51" name="Google Shape;51;p78"/>
          <p:cNvSpPr txBox="1">
            <a:spLocks noGrp="1"/>
          </p:cNvSpPr>
          <p:nvPr>
            <p:ph type="title"/>
          </p:nvPr>
        </p:nvSpPr>
        <p:spPr>
          <a:xfrm>
            <a:off x="609605" y="273064"/>
            <a:ext cx="4011084" cy="1162051"/>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lt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a:t>Click to edit Master title style</a:t>
            </a:r>
            <a:endParaRPr/>
          </a:p>
        </p:txBody>
      </p:sp>
      <p:sp>
        <p:nvSpPr>
          <p:cNvPr id="52" name="Google Shape;52;p78"/>
          <p:cNvSpPr txBox="1">
            <a:spLocks noGrp="1"/>
          </p:cNvSpPr>
          <p:nvPr>
            <p:ph type="body" idx="1"/>
          </p:nvPr>
        </p:nvSpPr>
        <p:spPr>
          <a:xfrm>
            <a:off x="4766733" y="273067"/>
            <a:ext cx="6815667" cy="5853113"/>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3" name="Google Shape;53;p78"/>
          <p:cNvSpPr txBox="1">
            <a:spLocks noGrp="1"/>
          </p:cNvSpPr>
          <p:nvPr>
            <p:ph type="body" idx="2"/>
          </p:nvPr>
        </p:nvSpPr>
        <p:spPr>
          <a:xfrm>
            <a:off x="609605" y="1435104"/>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a:lnSpc>
                <a:spcPct val="100000"/>
              </a:lnSpc>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93287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54"/>
        <p:cNvGrpSpPr/>
        <p:nvPr/>
      </p:nvGrpSpPr>
      <p:grpSpPr>
        <a:xfrm>
          <a:off x="0" y="0"/>
          <a:ext cx="0" cy="0"/>
          <a:chOff x="0" y="0"/>
          <a:chExt cx="0" cy="0"/>
        </a:xfrm>
      </p:grpSpPr>
      <p:sp>
        <p:nvSpPr>
          <p:cNvPr id="55" name="Google Shape;55;p79"/>
          <p:cNvSpPr txBox="1">
            <a:spLocks noGrp="1"/>
          </p:cNvSpPr>
          <p:nvPr>
            <p:ph type="title"/>
          </p:nvPr>
        </p:nvSpPr>
        <p:spPr>
          <a:xfrm>
            <a:off x="2389717" y="4800615"/>
            <a:ext cx="7315200" cy="566739"/>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lt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r>
              <a:rPr lang="en-US"/>
              <a:t>Click to edit Master title style</a:t>
            </a:r>
            <a:endParaRPr/>
          </a:p>
        </p:txBody>
      </p:sp>
      <p:sp>
        <p:nvSpPr>
          <p:cNvPr id="56" name="Google Shape;56;p79"/>
          <p:cNvSpPr>
            <a:spLocks noGrp="1"/>
          </p:cNvSpPr>
          <p:nvPr>
            <p:ph type="pic" idx="2"/>
          </p:nvPr>
        </p:nvSpPr>
        <p:spPr>
          <a:xfrm>
            <a:off x="2389717" y="612775"/>
            <a:ext cx="7315200" cy="4114800"/>
          </a:xfrm>
          <a:prstGeom prst="rect">
            <a:avLst/>
          </a:prstGeom>
          <a:noFill/>
          <a:ln>
            <a:noFill/>
          </a:ln>
        </p:spPr>
      </p:sp>
      <p:sp>
        <p:nvSpPr>
          <p:cNvPr id="57" name="Google Shape;57;p79"/>
          <p:cNvSpPr txBox="1">
            <a:spLocks noGrp="1"/>
          </p:cNvSpPr>
          <p:nvPr>
            <p:ph type="body" idx="1"/>
          </p:nvPr>
        </p:nvSpPr>
        <p:spPr>
          <a:xfrm>
            <a:off x="2389717" y="5367352"/>
            <a:ext cx="7315200" cy="8048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a:lnSpc>
                <a:spcPct val="100000"/>
              </a:lnSpc>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04988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shadeToTitle="1">
        <a:solidFill>
          <a:srgbClr val="D21033"/>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5984" y="-19050"/>
            <a:ext cx="10238763" cy="6897688"/>
          </a:xfrm>
          <a:prstGeom prst="rect">
            <a:avLst/>
          </a:prstGeom>
          <a:noFill/>
          <a:ln w="9525">
            <a:noFill/>
            <a:miter lim="800000"/>
            <a:headEnd/>
            <a:tailEnd/>
          </a:ln>
        </p:spPr>
      </p:pic>
      <p:sp>
        <p:nvSpPr>
          <p:cNvPr id="420867" name="Rectangle 3"/>
          <p:cNvSpPr>
            <a:spLocks noGrp="1" noChangeArrowheads="1"/>
          </p:cNvSpPr>
          <p:nvPr>
            <p:ph type="ctrTitle"/>
          </p:nvPr>
        </p:nvSpPr>
        <p:spPr>
          <a:xfrm>
            <a:off x="914400" y="2130426"/>
            <a:ext cx="103632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918268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955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B501-6B41-DEB4-9355-1C50F461F8A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8927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095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19171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6833" y="15573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4833" y="15573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302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364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350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3654440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6067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7906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977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09568" y="609600"/>
            <a:ext cx="2772833" cy="547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6834" y="609600"/>
            <a:ext cx="8119533"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954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5" name="Picture 2" descr="RU_units-banner_red2"/>
          <p:cNvPicPr>
            <a:picLocks noChangeAspect="1" noChangeArrowheads="1"/>
          </p:cNvPicPr>
          <p:nvPr userDrawn="1"/>
        </p:nvPicPr>
        <p:blipFill>
          <a:blip r:embed="rId2" cstate="print"/>
          <a:srcRect/>
          <a:stretch>
            <a:fillRect/>
          </a:stretch>
        </p:blipFill>
        <p:spPr bwMode="auto">
          <a:xfrm>
            <a:off x="1" y="6238876"/>
            <a:ext cx="12230100" cy="619125"/>
          </a:xfrm>
          <a:prstGeom prst="rect">
            <a:avLst/>
          </a:prstGeom>
          <a:noFill/>
          <a:ln w="9525">
            <a:noFill/>
            <a:miter lim="800000"/>
            <a:headEnd/>
            <a:tailEnd/>
          </a:ln>
        </p:spPr>
      </p:pic>
      <p:sp>
        <p:nvSpPr>
          <p:cNvPr id="2" name="Title 1"/>
          <p:cNvSpPr>
            <a:spLocks noGrp="1"/>
          </p:cNvSpPr>
          <p:nvPr>
            <p:ph type="title"/>
          </p:nvPr>
        </p:nvSpPr>
        <p:spPr>
          <a:xfrm>
            <a:off x="609600" y="609600"/>
            <a:ext cx="109728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49" y="13716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6502400" y="6248400"/>
            <a:ext cx="5689600" cy="609600"/>
          </a:xfrm>
          <a:prstGeom prst="rect">
            <a:avLst/>
          </a:prstGeom>
        </p:spPr>
        <p:txBody>
          <a:bodyPr/>
          <a:lstStyle>
            <a:lvl1pPr marL="0" indent="0" algn="r">
              <a:buNone/>
              <a:defRPr sz="1600" baseline="0">
                <a:solidFill>
                  <a:schemeClr val="tx1"/>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10808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5983" y="-19050"/>
            <a:ext cx="12266084" cy="6897688"/>
          </a:xfrm>
          <a:prstGeom prst="rect">
            <a:avLst/>
          </a:prstGeom>
          <a:noFill/>
          <a:ln w="9525">
            <a:noFill/>
            <a:miter lim="800000"/>
            <a:headEnd/>
            <a:tailEnd/>
          </a:ln>
        </p:spPr>
      </p:pic>
      <p:sp>
        <p:nvSpPr>
          <p:cNvPr id="688131" name="Rectangle 3"/>
          <p:cNvSpPr>
            <a:spLocks noGrp="1" noChangeArrowheads="1"/>
          </p:cNvSpPr>
          <p:nvPr>
            <p:ph type="ctrTitle"/>
          </p:nvPr>
        </p:nvSpPr>
        <p:spPr bwMode="auto">
          <a:xfrm>
            <a:off x="914400" y="2130426"/>
            <a:ext cx="103632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bg1"/>
                </a:solidFill>
              </a:defRPr>
            </a:lvl1pPr>
          </a:lstStyle>
          <a:p>
            <a:r>
              <a:rPr lang="en-US"/>
              <a:t>Click to edit Master title style</a:t>
            </a:r>
          </a:p>
        </p:txBody>
      </p:sp>
      <p:sp>
        <p:nvSpPr>
          <p:cNvPr id="688132" name="Rectangle 4"/>
          <p:cNvSpPr>
            <a:spLocks noGrp="1" noChangeArrowheads="1"/>
          </p:cNvSpPr>
          <p:nvPr>
            <p:ph type="subTitle" idx="1"/>
          </p:nvPr>
        </p:nvSpPr>
        <p:spPr bwMode="auto">
          <a:xfrm>
            <a:off x="1828800" y="3886200"/>
            <a:ext cx="85344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008031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976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2041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64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29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4041727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10574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877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6768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5038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923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872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5" name="Picture 2" descr="RU_units-banner_red2"/>
          <p:cNvPicPr>
            <a:picLocks noChangeAspect="1" noChangeArrowheads="1"/>
          </p:cNvPicPr>
          <p:nvPr userDrawn="1"/>
        </p:nvPicPr>
        <p:blipFill>
          <a:blip r:embed="rId2" cstate="print"/>
          <a:srcRect/>
          <a:stretch>
            <a:fillRect/>
          </a:stretch>
        </p:blipFill>
        <p:spPr bwMode="auto">
          <a:xfrm>
            <a:off x="1" y="6238876"/>
            <a:ext cx="12230100" cy="619125"/>
          </a:xfrm>
          <a:prstGeom prst="rect">
            <a:avLst/>
          </a:prstGeom>
          <a:noFill/>
          <a:ln w="9525">
            <a:noFill/>
            <a:miter lim="800000"/>
            <a:headEnd/>
            <a:tailEnd/>
          </a:ln>
        </p:spPr>
      </p:pic>
      <p:sp>
        <p:nvSpPr>
          <p:cNvPr id="2" name="Title 1"/>
          <p:cNvSpPr>
            <a:spLocks noGrp="1"/>
          </p:cNvSpPr>
          <p:nvPr>
            <p:ph type="title"/>
          </p:nvPr>
        </p:nvSpPr>
        <p:spPr>
          <a:xfrm>
            <a:off x="609600" y="609600"/>
            <a:ext cx="109728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49" y="13716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6502400" y="6248400"/>
            <a:ext cx="5689600" cy="609600"/>
          </a:xfrm>
          <a:prstGeom prst="rect">
            <a:avLst/>
          </a:prstGeom>
        </p:spPr>
        <p:txBody>
          <a:bodyPr/>
          <a:lstStyle>
            <a:lvl1pPr marL="0" indent="0" algn="r">
              <a:buNone/>
              <a:defRPr sz="1600" baseline="0">
                <a:solidFill>
                  <a:schemeClr val="tx1"/>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47152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shadeToTitle="1">
        <a:solidFill>
          <a:srgbClr val="D21033"/>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5984" y="-19050"/>
            <a:ext cx="10238763" cy="6897688"/>
          </a:xfrm>
          <a:prstGeom prst="rect">
            <a:avLst/>
          </a:prstGeom>
          <a:noFill/>
          <a:ln w="9525">
            <a:noFill/>
            <a:miter lim="800000"/>
            <a:headEnd/>
            <a:tailEnd/>
          </a:ln>
        </p:spPr>
      </p:pic>
      <p:sp>
        <p:nvSpPr>
          <p:cNvPr id="420867" name="Rectangle 3"/>
          <p:cNvSpPr>
            <a:spLocks noGrp="1" noChangeArrowheads="1"/>
          </p:cNvSpPr>
          <p:nvPr>
            <p:ph type="ctrTitle"/>
          </p:nvPr>
        </p:nvSpPr>
        <p:spPr>
          <a:xfrm>
            <a:off x="914400" y="2130426"/>
            <a:ext cx="103632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128570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479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91633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6" name="Rectangle 3"/>
          <p:cNvSpPr>
            <a:spLocks noGrp="1" noChangeArrowheads="1"/>
          </p:cNvSpPr>
          <p:nvPr>
            <p:ph type="ftr" sz="quarter" idx="11"/>
          </p:nvPr>
        </p:nvSpPr>
        <p:spPr>
          <a:ln/>
        </p:spPr>
        <p:txBody>
          <a:bodyPr/>
          <a:lstStyle>
            <a:lvl1pPr>
              <a:defRPr/>
            </a:lvl1pPr>
          </a:lstStyle>
          <a:p>
            <a:endParaRPr lang="en-US"/>
          </a:p>
        </p:txBody>
      </p:sp>
      <p:sp>
        <p:nvSpPr>
          <p:cNvPr id="7"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1932128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6833" y="15573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4833" y="15573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791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077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1265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48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7807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2401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252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09568" y="609600"/>
            <a:ext cx="2772833" cy="547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6834" y="609600"/>
            <a:ext cx="8119533"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7806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5" name="Picture 2" descr="RU_units-banner_red2"/>
          <p:cNvPicPr>
            <a:picLocks noChangeAspect="1" noChangeArrowheads="1"/>
          </p:cNvPicPr>
          <p:nvPr userDrawn="1"/>
        </p:nvPicPr>
        <p:blipFill>
          <a:blip r:embed="rId2" cstate="print"/>
          <a:srcRect/>
          <a:stretch>
            <a:fillRect/>
          </a:stretch>
        </p:blipFill>
        <p:spPr bwMode="auto">
          <a:xfrm>
            <a:off x="1" y="6238876"/>
            <a:ext cx="12230100" cy="619125"/>
          </a:xfrm>
          <a:prstGeom prst="rect">
            <a:avLst/>
          </a:prstGeom>
          <a:noFill/>
          <a:ln w="9525">
            <a:noFill/>
            <a:miter lim="800000"/>
            <a:headEnd/>
            <a:tailEnd/>
          </a:ln>
        </p:spPr>
      </p:pic>
      <p:sp>
        <p:nvSpPr>
          <p:cNvPr id="2" name="Title 1"/>
          <p:cNvSpPr>
            <a:spLocks noGrp="1"/>
          </p:cNvSpPr>
          <p:nvPr>
            <p:ph type="title"/>
          </p:nvPr>
        </p:nvSpPr>
        <p:spPr>
          <a:xfrm>
            <a:off x="609600" y="609600"/>
            <a:ext cx="109728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49" y="13716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6502400" y="6248400"/>
            <a:ext cx="5689600" cy="609600"/>
          </a:xfrm>
          <a:prstGeom prst="rect">
            <a:avLst/>
          </a:prstGeom>
        </p:spPr>
        <p:txBody>
          <a:bodyPr/>
          <a:lstStyle>
            <a:lvl1pPr marL="0" indent="0" algn="r">
              <a:buNone/>
              <a:defRPr sz="1600" baseline="0">
                <a:solidFill>
                  <a:schemeClr val="tx1"/>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927244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5983" y="-19050"/>
            <a:ext cx="12266084" cy="6897688"/>
          </a:xfrm>
          <a:prstGeom prst="rect">
            <a:avLst/>
          </a:prstGeom>
          <a:noFill/>
          <a:ln w="9525">
            <a:noFill/>
            <a:miter lim="800000"/>
            <a:headEnd/>
            <a:tailEnd/>
          </a:ln>
        </p:spPr>
      </p:pic>
      <p:sp>
        <p:nvSpPr>
          <p:cNvPr id="420867" name="Rectangle 3"/>
          <p:cNvSpPr>
            <a:spLocks noGrp="1" noChangeArrowheads="1"/>
          </p:cNvSpPr>
          <p:nvPr>
            <p:ph type="ctrTitle"/>
          </p:nvPr>
        </p:nvSpPr>
        <p:spPr>
          <a:xfrm>
            <a:off x="914400" y="2130426"/>
            <a:ext cx="103632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631847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8" name="Rectangle 3"/>
          <p:cNvSpPr>
            <a:spLocks noGrp="1" noChangeArrowheads="1"/>
          </p:cNvSpPr>
          <p:nvPr>
            <p:ph type="ftr" sz="quarter" idx="11"/>
          </p:nvPr>
        </p:nvSpPr>
        <p:spPr>
          <a:ln/>
        </p:spPr>
        <p:txBody>
          <a:bodyPr/>
          <a:lstStyle>
            <a:lvl1pPr>
              <a:defRPr/>
            </a:lvl1pPr>
          </a:lstStyle>
          <a:p>
            <a:endParaRPr lang="en-US"/>
          </a:p>
        </p:txBody>
      </p:sp>
      <p:sp>
        <p:nvSpPr>
          <p:cNvPr id="9"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2420096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563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62722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6833" y="15573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4833" y="15573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86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140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975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551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9901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8992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902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09568" y="609600"/>
            <a:ext cx="2772833" cy="547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6834" y="609600"/>
            <a:ext cx="8119533"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991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4" name="Rectangle 3"/>
          <p:cNvSpPr>
            <a:spLocks noGrp="1" noChangeArrowheads="1"/>
          </p:cNvSpPr>
          <p:nvPr>
            <p:ph type="ftr" sz="quarter" idx="11"/>
          </p:nvPr>
        </p:nvSpPr>
        <p:spPr>
          <a:ln/>
        </p:spPr>
        <p:txBody>
          <a:bodyPr/>
          <a:lstStyle>
            <a:lvl1pPr>
              <a:defRPr/>
            </a:lvl1pPr>
          </a:lstStyle>
          <a:p>
            <a:endParaRPr lang="en-US"/>
          </a:p>
        </p:txBody>
      </p:sp>
      <p:sp>
        <p:nvSpPr>
          <p:cNvPr id="5"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11790380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5" name="Picture 2" descr="RU_units-banner_red2"/>
          <p:cNvPicPr>
            <a:picLocks noChangeAspect="1" noChangeArrowheads="1"/>
          </p:cNvPicPr>
          <p:nvPr userDrawn="1"/>
        </p:nvPicPr>
        <p:blipFill>
          <a:blip r:embed="rId2" cstate="print"/>
          <a:srcRect/>
          <a:stretch>
            <a:fillRect/>
          </a:stretch>
        </p:blipFill>
        <p:spPr bwMode="auto">
          <a:xfrm>
            <a:off x="1" y="6238876"/>
            <a:ext cx="12230100" cy="619125"/>
          </a:xfrm>
          <a:prstGeom prst="rect">
            <a:avLst/>
          </a:prstGeom>
          <a:noFill/>
          <a:ln w="9525">
            <a:noFill/>
            <a:miter lim="800000"/>
            <a:headEnd/>
            <a:tailEnd/>
          </a:ln>
        </p:spPr>
      </p:pic>
      <p:sp>
        <p:nvSpPr>
          <p:cNvPr id="2" name="Title 1"/>
          <p:cNvSpPr>
            <a:spLocks noGrp="1"/>
          </p:cNvSpPr>
          <p:nvPr>
            <p:ph type="title"/>
          </p:nvPr>
        </p:nvSpPr>
        <p:spPr>
          <a:xfrm>
            <a:off x="609600" y="609600"/>
            <a:ext cx="109728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49" y="13716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6502400" y="6248400"/>
            <a:ext cx="5689600" cy="609600"/>
          </a:xfrm>
          <a:prstGeom prst="rect">
            <a:avLst/>
          </a:prstGeom>
        </p:spPr>
        <p:txBody>
          <a:bodyPr/>
          <a:lstStyle>
            <a:lvl1pPr marL="0" indent="0" algn="r">
              <a:buNone/>
              <a:defRPr sz="1600" baseline="0">
                <a:solidFill>
                  <a:schemeClr val="tx1"/>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73325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shadeToTitle="1">
        <a:solidFill>
          <a:srgbClr val="D21033"/>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5984" y="-19050"/>
            <a:ext cx="10238763" cy="6897688"/>
          </a:xfrm>
          <a:prstGeom prst="rect">
            <a:avLst/>
          </a:prstGeom>
          <a:noFill/>
          <a:ln w="9525">
            <a:noFill/>
            <a:miter lim="800000"/>
            <a:headEnd/>
            <a:tailEnd/>
          </a:ln>
        </p:spPr>
      </p:pic>
      <p:sp>
        <p:nvSpPr>
          <p:cNvPr id="420867" name="Rectangle 3"/>
          <p:cNvSpPr>
            <a:spLocks noGrp="1" noChangeArrowheads="1"/>
          </p:cNvSpPr>
          <p:nvPr>
            <p:ph type="ctrTitle"/>
          </p:nvPr>
        </p:nvSpPr>
        <p:spPr>
          <a:xfrm>
            <a:off x="914400" y="2130426"/>
            <a:ext cx="103632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093299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9248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3578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6833" y="15573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4833" y="15573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4491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309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10803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28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61587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2527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3" name="Rectangle 3"/>
          <p:cNvSpPr>
            <a:spLocks noGrp="1" noChangeArrowheads="1"/>
          </p:cNvSpPr>
          <p:nvPr>
            <p:ph type="ftr" sz="quarter" idx="11"/>
          </p:nvPr>
        </p:nvSpPr>
        <p:spPr>
          <a:ln/>
        </p:spPr>
        <p:txBody>
          <a:bodyPr/>
          <a:lstStyle>
            <a:lvl1pPr>
              <a:defRPr/>
            </a:lvl1pPr>
          </a:lstStyle>
          <a:p>
            <a:endParaRPr lang="en-US"/>
          </a:p>
        </p:txBody>
      </p:sp>
      <p:sp>
        <p:nvSpPr>
          <p:cNvPr id="4"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1472004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481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09568" y="609600"/>
            <a:ext cx="2772833" cy="547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6834" y="609600"/>
            <a:ext cx="8119533"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5658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pic>
        <p:nvPicPr>
          <p:cNvPr id="5" name="Picture 2" descr="RU_units-banner_red2"/>
          <p:cNvPicPr>
            <a:picLocks noChangeAspect="1" noChangeArrowheads="1"/>
          </p:cNvPicPr>
          <p:nvPr/>
        </p:nvPicPr>
        <p:blipFill>
          <a:blip r:embed="rId2" cstate="print"/>
          <a:srcRect/>
          <a:stretch>
            <a:fillRect/>
          </a:stretch>
        </p:blipFill>
        <p:spPr bwMode="auto">
          <a:xfrm>
            <a:off x="1" y="6238876"/>
            <a:ext cx="12230100" cy="619125"/>
          </a:xfrm>
          <a:prstGeom prst="rect">
            <a:avLst/>
          </a:prstGeom>
          <a:noFill/>
          <a:ln w="9525">
            <a:noFill/>
            <a:miter lim="800000"/>
            <a:headEnd/>
            <a:tailEnd/>
          </a:ln>
        </p:spPr>
      </p:pic>
      <p:sp>
        <p:nvSpPr>
          <p:cNvPr id="2" name="Title 1"/>
          <p:cNvSpPr>
            <a:spLocks noGrp="1"/>
          </p:cNvSpPr>
          <p:nvPr>
            <p:ph type="title"/>
          </p:nvPr>
        </p:nvSpPr>
        <p:spPr>
          <a:xfrm>
            <a:off x="609600" y="609600"/>
            <a:ext cx="109728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49" y="13716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6502400" y="6248400"/>
            <a:ext cx="5689600" cy="609600"/>
          </a:xfrm>
          <a:prstGeom prst="rect">
            <a:avLst/>
          </a:prstGeom>
        </p:spPr>
        <p:txBody>
          <a:bodyPr/>
          <a:lstStyle>
            <a:lvl1pPr marL="0" indent="0" algn="r">
              <a:buNone/>
              <a:defRPr sz="1600" baseline="0">
                <a:solidFill>
                  <a:schemeClr val="tx1"/>
                </a:solidFill>
              </a:defRPr>
            </a:lvl1pPr>
          </a:lstStyle>
          <a:p>
            <a:pPr lvl="0"/>
            <a:r>
              <a:rPr lang="en-US"/>
              <a:t>Click to edit Master text styles</a:t>
            </a:r>
          </a:p>
          <a:p>
            <a:pPr lvl="1"/>
            <a:r>
              <a:rPr lang="en-US"/>
              <a:t>Second level</a:t>
            </a:r>
          </a:p>
        </p:txBody>
      </p:sp>
      <p:pic>
        <p:nvPicPr>
          <p:cNvPr id="6" name="Picture 2" descr="RU_units-banner_red2">
            <a:extLst>
              <a:ext uri="{FF2B5EF4-FFF2-40B4-BE49-F238E27FC236}">
                <a16:creationId xmlns:a16="http://schemas.microsoft.com/office/drawing/2014/main" id="{BCE8939B-EBE0-A0C9-8CDD-AE0F75ACB3E9}"/>
              </a:ext>
            </a:extLst>
          </p:cNvPr>
          <p:cNvPicPr>
            <a:picLocks noChangeAspect="1" noChangeArrowheads="1"/>
          </p:cNvPicPr>
          <p:nvPr userDrawn="1"/>
        </p:nvPicPr>
        <p:blipFill>
          <a:blip r:embed="rId2" cstate="print"/>
          <a:srcRect/>
          <a:stretch>
            <a:fillRect/>
          </a:stretch>
        </p:blipFill>
        <p:spPr bwMode="auto">
          <a:xfrm>
            <a:off x="1" y="6238876"/>
            <a:ext cx="12230100" cy="619125"/>
          </a:xfrm>
          <a:prstGeom prst="rect">
            <a:avLst/>
          </a:prstGeom>
          <a:noFill/>
          <a:ln w="9525">
            <a:noFill/>
            <a:miter lim="800000"/>
            <a:headEnd/>
            <a:tailEnd/>
          </a:ln>
        </p:spPr>
      </p:pic>
    </p:spTree>
    <p:extLst>
      <p:ext uri="{BB962C8B-B14F-4D97-AF65-F5344CB8AC3E}">
        <p14:creationId xmlns:p14="http://schemas.microsoft.com/office/powerpoint/2010/main" val="5496458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5983" y="-19050"/>
            <a:ext cx="12266084" cy="6897688"/>
          </a:xfrm>
          <a:prstGeom prst="rect">
            <a:avLst/>
          </a:prstGeom>
          <a:noFill/>
          <a:ln w="9525">
            <a:noFill/>
            <a:miter lim="800000"/>
            <a:headEnd/>
            <a:tailEnd/>
          </a:ln>
        </p:spPr>
      </p:pic>
      <p:sp>
        <p:nvSpPr>
          <p:cNvPr id="688131" name="Rectangle 3"/>
          <p:cNvSpPr>
            <a:spLocks noGrp="1" noChangeArrowheads="1"/>
          </p:cNvSpPr>
          <p:nvPr>
            <p:ph type="ctrTitle"/>
          </p:nvPr>
        </p:nvSpPr>
        <p:spPr bwMode="auto">
          <a:xfrm>
            <a:off x="914400" y="2130426"/>
            <a:ext cx="103632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bg1"/>
                </a:solidFill>
              </a:defRPr>
            </a:lvl1pPr>
          </a:lstStyle>
          <a:p>
            <a:r>
              <a:rPr lang="en-US"/>
              <a:t>Click to edit Master title style</a:t>
            </a:r>
          </a:p>
        </p:txBody>
      </p:sp>
      <p:sp>
        <p:nvSpPr>
          <p:cNvPr id="688132" name="Rectangle 4"/>
          <p:cNvSpPr>
            <a:spLocks noGrp="1" noChangeArrowheads="1"/>
          </p:cNvSpPr>
          <p:nvPr>
            <p:ph type="subTitle" idx="1"/>
          </p:nvPr>
        </p:nvSpPr>
        <p:spPr bwMode="auto">
          <a:xfrm>
            <a:off x="1828800" y="3886200"/>
            <a:ext cx="85344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2851641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1181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374416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406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2768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65507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96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6" name="Rectangle 3"/>
          <p:cNvSpPr>
            <a:spLocks noGrp="1" noChangeArrowheads="1"/>
          </p:cNvSpPr>
          <p:nvPr>
            <p:ph type="ftr" sz="quarter" idx="11"/>
          </p:nvPr>
        </p:nvSpPr>
        <p:spPr>
          <a:ln/>
        </p:spPr>
        <p:txBody>
          <a:bodyPr/>
          <a:lstStyle>
            <a:lvl1pPr>
              <a:defRPr/>
            </a:lvl1pPr>
          </a:lstStyle>
          <a:p>
            <a:endParaRPr lang="en-US"/>
          </a:p>
        </p:txBody>
      </p:sp>
      <p:sp>
        <p:nvSpPr>
          <p:cNvPr id="7"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36829135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78324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6604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5010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78212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83" y="-19050"/>
            <a:ext cx="12266084" cy="6897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8778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1979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46686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28979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11682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6804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fld id="{99F9D8B5-8FE3-BA47-9C77-2E30C94B1797}" type="datetimeFigureOut">
              <a:rPr lang="en-US" smtClean="0"/>
              <a:t>4/22/23</a:t>
            </a:fld>
            <a:endParaRPr lang="en-US"/>
          </a:p>
        </p:txBody>
      </p:sp>
      <p:sp>
        <p:nvSpPr>
          <p:cNvPr id="6" name="Rectangle 3"/>
          <p:cNvSpPr>
            <a:spLocks noGrp="1" noChangeArrowheads="1"/>
          </p:cNvSpPr>
          <p:nvPr>
            <p:ph type="ftr" sz="quarter" idx="11"/>
          </p:nvPr>
        </p:nvSpPr>
        <p:spPr>
          <a:ln/>
        </p:spPr>
        <p:txBody>
          <a:bodyPr/>
          <a:lstStyle>
            <a:lvl1pPr>
              <a:defRPr/>
            </a:lvl1pPr>
          </a:lstStyle>
          <a:p>
            <a:endParaRPr lang="en-US"/>
          </a:p>
        </p:txBody>
      </p:sp>
      <p:sp>
        <p:nvSpPr>
          <p:cNvPr id="7" name="Rectangle 4"/>
          <p:cNvSpPr>
            <a:spLocks noGrp="1" noChangeArrowheads="1"/>
          </p:cNvSpPr>
          <p:nvPr>
            <p:ph type="sldNum" sz="quarter" idx="12"/>
          </p:nvPr>
        </p:nvSpPr>
        <p:spPr>
          <a:ln/>
        </p:spPr>
        <p:txBody>
          <a:bodyPr/>
          <a:lstStyle>
            <a:lvl1pPr>
              <a:defRPr/>
            </a:lvl1pPr>
          </a:lstStyle>
          <a:p>
            <a:fld id="{29DA5C33-9783-9D4D-A076-8C35C9DB70D9}" type="slidenum">
              <a:rPr lang="en-US" smtClean="0"/>
              <a:t>‹#›</a:t>
            </a:fld>
            <a:endParaRPr lang="en-US"/>
          </a:p>
        </p:txBody>
      </p:sp>
    </p:spTree>
    <p:extLst>
      <p:ext uri="{BB962C8B-B14F-4D97-AF65-F5344CB8AC3E}">
        <p14:creationId xmlns:p14="http://schemas.microsoft.com/office/powerpoint/2010/main" val="13058468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851840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80120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56873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032787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7DE19D-465D-44E9-82B0-E5D73C3CC6D2}" type="datetimeFigureOut">
              <a:rPr lang="en-US" smtClean="0">
                <a:solidFill>
                  <a:prstClr val="white">
                    <a:tint val="75000"/>
                  </a:prstClr>
                </a:solidFill>
              </a:rPr>
              <a:pPr/>
              <a:t>4/22/23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DE9EE30-EA31-4138-A9F1-6D9DFBA97FB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90983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518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644809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768029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2308606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fontAlgn="auto">
              <a:spcBef>
                <a:spcPts val="0"/>
              </a:spcBef>
              <a:spcAft>
                <a:spcPts val="0"/>
              </a:spcAft>
            </a:pPr>
            <a:fld id="{D619E9C1-3E20-584F-9FA0-EAD576E1B9FE}" type="datetimeFigureOut">
              <a:rPr lang="en-US" sz="1800" smtClean="0">
                <a:solidFill>
                  <a:prstClr val="black"/>
                </a:solidFill>
                <a:latin typeface="Calibri"/>
              </a:rPr>
              <a:pPr fontAlgn="auto">
                <a:spcBef>
                  <a:spcPts val="0"/>
                </a:spcBef>
                <a:spcAft>
                  <a:spcPts val="0"/>
                </a:spcAft>
              </a:pPr>
              <a:t>4/22/23</a:t>
            </a:fld>
            <a:endParaRPr lang="en-US" sz="1800">
              <a:solidFill>
                <a:prstClr val="black"/>
              </a:solidFill>
              <a:latin typeface="Calibri"/>
            </a:endParaRPr>
          </a:p>
        </p:txBody>
      </p:sp>
      <p:sp>
        <p:nvSpPr>
          <p:cNvPr id="8" name="Footer Placeholder 7"/>
          <p:cNvSpPr>
            <a:spLocks noGrp="1"/>
          </p:cNvSpPr>
          <p:nvPr>
            <p:ph type="ftr" sz="quarter" idx="11"/>
          </p:nvPr>
        </p:nvSpPr>
        <p:spPr/>
        <p:txBody>
          <a:bodyPr/>
          <a:lstStyle/>
          <a:p>
            <a:pPr fontAlgn="auto">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p:txBody>
          <a:bodyPr/>
          <a:lstStyle/>
          <a:p>
            <a:pPr fontAlgn="auto">
              <a:spcBef>
                <a:spcPts val="0"/>
              </a:spcBef>
              <a:spcAft>
                <a:spcPts val="0"/>
              </a:spcAft>
            </a:pPr>
            <a:fld id="{F37032CB-4898-D440-B225-82E0B7352C76}" type="slidenum">
              <a:rPr lang="en-US" sz="1800" smtClean="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0291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image" Target="../media/image7.png"/><Relationship Id="rId5" Type="http://schemas.openxmlformats.org/officeDocument/2006/relationships/slideLayout" Target="../slideLayouts/slideLayout111.xml"/><Relationship Id="rId10" Type="http://schemas.openxmlformats.org/officeDocument/2006/relationships/image" Target="../media/image6.jpg"/><Relationship Id="rId4" Type="http://schemas.openxmlformats.org/officeDocument/2006/relationships/slideLayout" Target="../slideLayouts/slideLayout110.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5.jpe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dt" sz="half" idx="2"/>
          </p:nvPr>
        </p:nvSpPr>
        <p:spPr bwMode="auto">
          <a:xfrm>
            <a:off x="35560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ea typeface="+mn-ea"/>
                <a:cs typeface="+mn-cs"/>
              </a:defRPr>
            </a:lvl1pPr>
          </a:lstStyle>
          <a:p>
            <a:fld id="{99F9D8B5-8FE3-BA47-9C77-2E30C94B1797}" type="datetimeFigureOut">
              <a:rPr lang="en-US" smtClean="0"/>
              <a:t>4/22/23</a:t>
            </a:fld>
            <a:endParaRPr lang="en-US"/>
          </a:p>
        </p:txBody>
      </p:sp>
      <p:sp>
        <p:nvSpPr>
          <p:cNvPr id="390147" name="Rectangle 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ea typeface="+mn-ea"/>
                <a:cs typeface="+mn-cs"/>
              </a:defRPr>
            </a:lvl1pPr>
          </a:lstStyle>
          <a:p>
            <a:endParaRPr lang="en-US"/>
          </a:p>
        </p:txBody>
      </p:sp>
      <p:sp>
        <p:nvSpPr>
          <p:cNvPr id="390148" name="Rectangle 4"/>
          <p:cNvSpPr>
            <a:spLocks noGrp="1" noChangeArrowheads="1"/>
          </p:cNvSpPr>
          <p:nvPr>
            <p:ph type="sldNum" sz="quarter" idx="4"/>
          </p:nvPr>
        </p:nvSpPr>
        <p:spPr bwMode="auto">
          <a:xfrm>
            <a:off x="7112000" y="6172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fld id="{29DA5C33-9783-9D4D-A076-8C35C9DB70D9}" type="slidenum">
              <a:rPr lang="en-US" smtClean="0"/>
              <a:t>‹#›</a:t>
            </a:fld>
            <a:endParaRPr lang="en-US"/>
          </a:p>
        </p:txBody>
      </p:sp>
      <p:sp>
        <p:nvSpPr>
          <p:cNvPr id="1029" name="Text Box 5"/>
          <p:cNvSpPr txBox="1">
            <a:spLocks noChangeArrowheads="1"/>
          </p:cNvSpPr>
          <p:nvPr/>
        </p:nvSpPr>
        <p:spPr bwMode="auto">
          <a:xfrm>
            <a:off x="101600" y="6324600"/>
            <a:ext cx="4165600" cy="457200"/>
          </a:xfrm>
          <a:prstGeom prst="rect">
            <a:avLst/>
          </a:prstGeom>
          <a:no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sz="1200"/>
              <a:t>Alan Robock</a:t>
            </a:r>
          </a:p>
          <a:p>
            <a:pPr>
              <a:defRPr/>
            </a:pPr>
            <a:r>
              <a:rPr lang="en-US" sz="1200"/>
              <a:t>Department of Environmental Sciences</a:t>
            </a:r>
            <a:endParaRPr lang="en-US" sz="2400">
              <a:latin typeface="Times New Roman" charset="0"/>
            </a:endParaRPr>
          </a:p>
        </p:txBody>
      </p:sp>
      <p:pic>
        <p:nvPicPr>
          <p:cNvPr id="1030" name="Picture 6" descr="RU-HiRes"/>
          <p:cNvPicPr>
            <a:picLocks noChangeAspect="1" noChangeArrowheads="1"/>
          </p:cNvPicPr>
          <p:nvPr/>
        </p:nvPicPr>
        <p:blipFill>
          <a:blip r:embed="rId13" cstate="print"/>
          <a:srcRect l="171" r="3279" b="7372"/>
          <a:stretch>
            <a:fillRect/>
          </a:stretch>
        </p:blipFill>
        <p:spPr bwMode="auto">
          <a:xfrm>
            <a:off x="9256184" y="6186489"/>
            <a:ext cx="2800349" cy="574675"/>
          </a:xfrm>
          <a:prstGeom prst="rect">
            <a:avLst/>
          </a:prstGeom>
          <a:noFill/>
          <a:ln w="9525">
            <a:noFill/>
            <a:miter lim="800000"/>
            <a:headEnd/>
            <a:tailEnd/>
          </a:ln>
        </p:spPr>
      </p:pic>
    </p:spTree>
    <p:extLst>
      <p:ext uri="{BB962C8B-B14F-4D97-AF65-F5344CB8AC3E}">
        <p14:creationId xmlns:p14="http://schemas.microsoft.com/office/powerpoint/2010/main" val="823274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000">
          <a:solidFill>
            <a:schemeClr val="tx2"/>
          </a:solidFill>
          <a:latin typeface="+mj-lt"/>
          <a:ea typeface="ＭＳ Ｐゴシック" charset="0"/>
          <a:cs typeface="ＭＳ Ｐゴシック" charset="0"/>
        </a:defRPr>
      </a:lvl1pPr>
      <a:lvl2pPr algn="ctr" rtl="0" eaLnBrk="1" fontAlgn="base" hangingPunct="1">
        <a:spcBef>
          <a:spcPct val="0"/>
        </a:spcBef>
        <a:spcAft>
          <a:spcPct val="0"/>
        </a:spcAft>
        <a:defRPr sz="4000">
          <a:solidFill>
            <a:schemeClr val="tx2"/>
          </a:solidFill>
          <a:latin typeface="Comic Sans MS" pitchFamily="66" charset="0"/>
          <a:ea typeface="ＭＳ Ｐゴシック" charset="0"/>
          <a:cs typeface="ＭＳ Ｐゴシック" charset="0"/>
        </a:defRPr>
      </a:lvl2pPr>
      <a:lvl3pPr algn="ctr" rtl="0" eaLnBrk="1" fontAlgn="base" hangingPunct="1">
        <a:spcBef>
          <a:spcPct val="0"/>
        </a:spcBef>
        <a:spcAft>
          <a:spcPct val="0"/>
        </a:spcAft>
        <a:defRPr sz="4000">
          <a:solidFill>
            <a:schemeClr val="tx2"/>
          </a:solidFill>
          <a:latin typeface="Comic Sans MS" pitchFamily="66" charset="0"/>
          <a:ea typeface="ＭＳ Ｐゴシック" charset="0"/>
          <a:cs typeface="ＭＳ Ｐゴシック" charset="0"/>
        </a:defRPr>
      </a:lvl3pPr>
      <a:lvl4pPr algn="ctr" rtl="0" eaLnBrk="1" fontAlgn="base" hangingPunct="1">
        <a:spcBef>
          <a:spcPct val="0"/>
        </a:spcBef>
        <a:spcAft>
          <a:spcPct val="0"/>
        </a:spcAft>
        <a:defRPr sz="4000">
          <a:solidFill>
            <a:schemeClr val="tx2"/>
          </a:solidFill>
          <a:latin typeface="Comic Sans MS" pitchFamily="66" charset="0"/>
          <a:ea typeface="ＭＳ Ｐゴシック" charset="0"/>
          <a:cs typeface="ＭＳ Ｐゴシック" charset="0"/>
        </a:defRPr>
      </a:lvl4pPr>
      <a:lvl5pPr algn="ctr" rtl="0" eaLnBrk="1" fontAlgn="base" hangingPunct="1">
        <a:spcBef>
          <a:spcPct val="0"/>
        </a:spcBef>
        <a:spcAft>
          <a:spcPct val="0"/>
        </a:spcAft>
        <a:defRPr sz="4000">
          <a:solidFill>
            <a:schemeClr val="tx2"/>
          </a:solidFill>
          <a:latin typeface="Comic Sans MS" pitchFamily="66" charset="0"/>
          <a:ea typeface="ＭＳ Ｐゴシック" charset="0"/>
          <a:cs typeface="ＭＳ Ｐゴシック" charset="0"/>
        </a:defRPr>
      </a:lvl5pPr>
      <a:lvl6pPr marL="457200" algn="ctr" rtl="0" eaLnBrk="1" fontAlgn="base" hangingPunct="1">
        <a:spcBef>
          <a:spcPct val="0"/>
        </a:spcBef>
        <a:spcAft>
          <a:spcPct val="0"/>
        </a:spcAft>
        <a:defRPr sz="4000">
          <a:solidFill>
            <a:schemeClr val="tx2"/>
          </a:solidFill>
          <a:latin typeface="Comic Sans MS" pitchFamily="66" charset="0"/>
        </a:defRPr>
      </a:lvl6pPr>
      <a:lvl7pPr marL="914400" algn="ctr" rtl="0" eaLnBrk="1" fontAlgn="base" hangingPunct="1">
        <a:spcBef>
          <a:spcPct val="0"/>
        </a:spcBef>
        <a:spcAft>
          <a:spcPct val="0"/>
        </a:spcAft>
        <a:defRPr sz="4000">
          <a:solidFill>
            <a:schemeClr val="tx2"/>
          </a:solidFill>
          <a:latin typeface="Comic Sans MS" pitchFamily="66" charset="0"/>
        </a:defRPr>
      </a:lvl7pPr>
      <a:lvl8pPr marL="1371600" algn="ctr" rtl="0" eaLnBrk="1" fontAlgn="base" hangingPunct="1">
        <a:spcBef>
          <a:spcPct val="0"/>
        </a:spcBef>
        <a:spcAft>
          <a:spcPct val="0"/>
        </a:spcAft>
        <a:defRPr sz="4000">
          <a:solidFill>
            <a:schemeClr val="tx2"/>
          </a:solidFill>
          <a:latin typeface="Comic Sans MS" pitchFamily="66" charset="0"/>
        </a:defRPr>
      </a:lvl8pPr>
      <a:lvl9pPr marL="1828800" algn="ctr" rtl="0" eaLnBrk="1" fontAlgn="base" hangingPunct="1">
        <a:spcBef>
          <a:spcPct val="0"/>
        </a:spcBef>
        <a:spcAft>
          <a:spcPct val="0"/>
        </a:spcAft>
        <a:defRPr sz="4000">
          <a:solidFill>
            <a:schemeClr val="tx2"/>
          </a:solidFill>
          <a:latin typeface="Comic Sans MS" pitchFamily="66"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18"/>
        <p:cNvGrpSpPr/>
        <p:nvPr/>
      </p:nvGrpSpPr>
      <p:grpSpPr>
        <a:xfrm>
          <a:off x="0" y="0"/>
          <a:ext cx="0" cy="0"/>
          <a:chOff x="0" y="0"/>
          <a:chExt cx="0" cy="0"/>
        </a:xfrm>
      </p:grpSpPr>
      <p:pic>
        <p:nvPicPr>
          <p:cNvPr id="19" name="Google Shape;19;p33"/>
          <p:cNvPicPr preferRelativeResize="0"/>
          <p:nvPr/>
        </p:nvPicPr>
        <p:blipFill rotWithShape="1">
          <a:blip r:embed="rId10">
            <a:alphaModFix/>
          </a:blip>
          <a:srcRect/>
          <a:stretch/>
        </p:blipFill>
        <p:spPr>
          <a:xfrm>
            <a:off x="-1" y="6272784"/>
            <a:ext cx="12192000" cy="585216"/>
          </a:xfrm>
          <a:prstGeom prst="rect">
            <a:avLst/>
          </a:prstGeom>
          <a:noFill/>
          <a:ln>
            <a:noFill/>
          </a:ln>
        </p:spPr>
      </p:pic>
      <p:sp>
        <p:nvSpPr>
          <p:cNvPr id="20" name="Google Shape;20;p33"/>
          <p:cNvSpPr/>
          <p:nvPr/>
        </p:nvSpPr>
        <p:spPr>
          <a:xfrm>
            <a:off x="-1" y="0"/>
            <a:ext cx="12192000" cy="651622"/>
          </a:xfrm>
          <a:prstGeom prst="rect">
            <a:avLst/>
          </a:prstGeom>
          <a:solidFill>
            <a:srgbClr val="1A658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fontAlgn="auto">
              <a:spcBef>
                <a:spcPts val="0"/>
              </a:spcBef>
              <a:spcAft>
                <a:spcPts val="0"/>
              </a:spcAft>
              <a:buClr>
                <a:srgbClr val="000000"/>
              </a:buClr>
              <a:buSzPts val="1266"/>
              <a:buFont typeface="Arial"/>
              <a:buNone/>
            </a:pPr>
            <a:endParaRPr sz="1266" kern="0">
              <a:solidFill>
                <a:srgbClr val="FFFFFF"/>
              </a:solidFill>
              <a:latin typeface="Calibri"/>
              <a:ea typeface="Calibri"/>
              <a:cs typeface="Calibri"/>
              <a:sym typeface="Calibri"/>
            </a:endParaRPr>
          </a:p>
        </p:txBody>
      </p:sp>
      <p:sp>
        <p:nvSpPr>
          <p:cNvPr id="21" name="Google Shape;21;p33"/>
          <p:cNvSpPr txBox="1">
            <a:spLocks noGrp="1"/>
          </p:cNvSpPr>
          <p:nvPr>
            <p:ph type="body" idx="1"/>
          </p:nvPr>
        </p:nvSpPr>
        <p:spPr>
          <a:xfrm>
            <a:off x="609600" y="1600203"/>
            <a:ext cx="10972800" cy="4318737"/>
          </a:xfrm>
          <a:prstGeom prst="rect">
            <a:avLst/>
          </a:prstGeom>
          <a:noFill/>
          <a:ln>
            <a:noFill/>
          </a:ln>
        </p:spPr>
        <p:txBody>
          <a:bodyPr spcFirstLastPara="1" wrap="square" lIns="91425" tIns="45700" rIns="91425" bIns="45700" anchor="t" anchorCtr="0">
            <a:noAutofit/>
          </a:bodyPr>
          <a:lstStyle>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22" name="Google Shape;22;p33"/>
          <p:cNvSpPr txBox="1">
            <a:spLocks noGrp="1"/>
          </p:cNvSpPr>
          <p:nvPr>
            <p:ph type="title"/>
          </p:nvPr>
        </p:nvSpPr>
        <p:spPr>
          <a:xfrm>
            <a:off x="609600" y="156300"/>
            <a:ext cx="10972800" cy="37698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2250"/>
              <a:buFont typeface="Helvetica Neue"/>
              <a:buNone/>
              <a:defRPr sz="225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23" name="Google Shape;23;p33"/>
          <p:cNvCxnSpPr/>
          <p:nvPr/>
        </p:nvCxnSpPr>
        <p:spPr>
          <a:xfrm>
            <a:off x="1152639" y="6374474"/>
            <a:ext cx="0" cy="388200"/>
          </a:xfrm>
          <a:prstGeom prst="straightConnector1">
            <a:avLst/>
          </a:prstGeom>
          <a:noFill/>
          <a:ln w="22225" cap="flat" cmpd="sng">
            <a:solidFill>
              <a:srgbClr val="FFFFFF"/>
            </a:solidFill>
            <a:prstDash val="solid"/>
            <a:round/>
            <a:headEnd type="none" w="sm" len="sm"/>
            <a:tailEnd type="none" w="sm" len="sm"/>
          </a:ln>
        </p:spPr>
      </p:cxnSp>
      <p:pic>
        <p:nvPicPr>
          <p:cNvPr id="24" name="Google Shape;24;p33"/>
          <p:cNvPicPr preferRelativeResize="0"/>
          <p:nvPr/>
        </p:nvPicPr>
        <p:blipFill rotWithShape="1">
          <a:blip r:embed="rId11">
            <a:alphaModFix/>
          </a:blip>
          <a:srcRect/>
          <a:stretch/>
        </p:blipFill>
        <p:spPr>
          <a:xfrm>
            <a:off x="396374" y="6374484"/>
            <a:ext cx="615776" cy="388200"/>
          </a:xfrm>
          <a:prstGeom prst="rect">
            <a:avLst/>
          </a:prstGeom>
          <a:noFill/>
          <a:ln>
            <a:noFill/>
          </a:ln>
        </p:spPr>
      </p:pic>
    </p:spTree>
    <p:extLst>
      <p:ext uri="{BB962C8B-B14F-4D97-AF65-F5344CB8AC3E}">
        <p14:creationId xmlns:p14="http://schemas.microsoft.com/office/powerpoint/2010/main" val="1061368600"/>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5" cstate="print"/>
          <a:srcRect/>
          <a:stretch>
            <a:fillRect/>
          </a:stretch>
        </p:blipFill>
        <p:spPr bwMode="auto">
          <a:xfrm>
            <a:off x="1" y="6238876"/>
            <a:ext cx="12230100" cy="619125"/>
          </a:xfrm>
          <a:prstGeom prst="rect">
            <a:avLst/>
          </a:prstGeom>
          <a:noFill/>
          <a:ln w="9525">
            <a:noFill/>
            <a:miter lim="800000"/>
            <a:headEnd/>
            <a:tailEnd/>
          </a:ln>
        </p:spPr>
      </p:pic>
      <p:sp>
        <p:nvSpPr>
          <p:cNvPr id="2051" name="Rectangle 3"/>
          <p:cNvSpPr>
            <a:spLocks noGrp="1" noChangeArrowheads="1"/>
          </p:cNvSpPr>
          <p:nvPr>
            <p:ph type="title"/>
          </p:nvPr>
        </p:nvSpPr>
        <p:spPr bwMode="auto">
          <a:xfrm>
            <a:off x="609600" y="609600"/>
            <a:ext cx="10972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86833" y="155733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Text Box 9"/>
          <p:cNvSpPr txBox="1">
            <a:spLocks noChangeArrowheads="1"/>
          </p:cNvSpPr>
          <p:nvPr/>
        </p:nvSpPr>
        <p:spPr bwMode="auto">
          <a:xfrm>
            <a:off x="7905751" y="6346825"/>
            <a:ext cx="4165600" cy="457200"/>
          </a:xfrm>
          <a:prstGeom prst="rect">
            <a:avLst/>
          </a:prstGeom>
          <a:no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sz="1200">
                <a:solidFill>
                  <a:schemeClr val="bg1"/>
                </a:solidFill>
              </a:rPr>
              <a:t>Alan Robock </a:t>
            </a:r>
          </a:p>
          <a:p>
            <a:pPr algn="r">
              <a:defRPr/>
            </a:pPr>
            <a:r>
              <a:rPr lang="en-US" sz="1200">
                <a:solidFill>
                  <a:schemeClr val="bg1"/>
                </a:solidFill>
              </a:rPr>
              <a:t>Department of Environmental Sciences</a:t>
            </a:r>
            <a:endParaRPr lang="en-US" sz="2400">
              <a:solidFill>
                <a:schemeClr val="bg1"/>
              </a:solidFill>
              <a:latin typeface="Times New Roman" charset="0"/>
            </a:endParaRPr>
          </a:p>
        </p:txBody>
      </p:sp>
    </p:spTree>
    <p:extLst>
      <p:ext uri="{BB962C8B-B14F-4D97-AF65-F5344CB8AC3E}">
        <p14:creationId xmlns:p14="http://schemas.microsoft.com/office/powerpoint/2010/main" val="2203042258"/>
      </p:ext>
    </p:extLst>
  </p:cSld>
  <p:clrMap bg1="lt1" tx1="dk1" bg2="lt2" tx2="dk2" accent1="accent1" accent2="accent2" accent3="accent3" accent4="accent4" accent5="accent5" accent6="accent6" hlink="hlink" folHlink="folHlink"/>
  <p:sldLayoutIdLst>
    <p:sldLayoutId id="2147483749" r:id="rId1"/>
    <p:sldLayoutId id="2147483679" r:id="rId2"/>
    <p:sldLayoutId id="2147483750" r:id="rId3"/>
    <p:sldLayoutId id="2147483674" r:id="rId4"/>
    <p:sldLayoutId id="2147483675" r:id="rId5"/>
    <p:sldLayoutId id="2147483676" r:id="rId6"/>
    <p:sldLayoutId id="2147483677" r:id="rId7"/>
    <p:sldLayoutId id="2147483678" r:id="rId8"/>
    <p:sldLayoutId id="2147483680" r:id="rId9"/>
    <p:sldLayoutId id="2147483681" r:id="rId10"/>
    <p:sldLayoutId id="2147483682" r:id="rId11"/>
    <p:sldLayoutId id="2147483683" r:id="rId12"/>
    <p:sldLayoutId id="2147483684" r:id="rId13"/>
  </p:sldLayoutIdLst>
  <p:txStyles>
    <p:titleStyle>
      <a:lvl1pPr algn="l" rtl="0" eaLnBrk="1" fontAlgn="base" hangingPunct="1">
        <a:spcBef>
          <a:spcPct val="0"/>
        </a:spcBef>
        <a:spcAft>
          <a:spcPct val="0"/>
        </a:spcAft>
        <a:defRPr sz="30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2pPr>
      <a:lvl3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3pPr>
      <a:lvl4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4pPr>
      <a:lvl5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5pPr>
      <a:lvl6pPr marL="457200" algn="l" rtl="0" eaLnBrk="1" fontAlgn="base" hangingPunct="1">
        <a:spcBef>
          <a:spcPct val="0"/>
        </a:spcBef>
        <a:spcAft>
          <a:spcPct val="0"/>
        </a:spcAft>
        <a:defRPr sz="3000">
          <a:solidFill>
            <a:schemeClr val="tx2"/>
          </a:solidFill>
          <a:latin typeface="Comic Sans MS" pitchFamily="66" charset="0"/>
        </a:defRPr>
      </a:lvl6pPr>
      <a:lvl7pPr marL="914400" algn="l" rtl="0" eaLnBrk="1" fontAlgn="base" hangingPunct="1">
        <a:spcBef>
          <a:spcPct val="0"/>
        </a:spcBef>
        <a:spcAft>
          <a:spcPct val="0"/>
        </a:spcAft>
        <a:defRPr sz="3000">
          <a:solidFill>
            <a:schemeClr val="tx2"/>
          </a:solidFill>
          <a:latin typeface="Comic Sans MS" pitchFamily="66" charset="0"/>
        </a:defRPr>
      </a:lvl7pPr>
      <a:lvl8pPr marL="1371600" algn="l" rtl="0" eaLnBrk="1" fontAlgn="base" hangingPunct="1">
        <a:spcBef>
          <a:spcPct val="0"/>
        </a:spcBef>
        <a:spcAft>
          <a:spcPct val="0"/>
        </a:spcAft>
        <a:defRPr sz="3000">
          <a:solidFill>
            <a:schemeClr val="tx2"/>
          </a:solidFill>
          <a:latin typeface="Comic Sans MS" pitchFamily="66" charset="0"/>
        </a:defRPr>
      </a:lvl8pPr>
      <a:lvl9pPr marL="1828800" algn="l" rtl="0" eaLnBrk="1" fontAlgn="base" hangingPunct="1">
        <a:spcBef>
          <a:spcPct val="0"/>
        </a:spcBef>
        <a:spcAft>
          <a:spcPct val="0"/>
        </a:spcAft>
        <a:defRPr sz="3000">
          <a:solidFill>
            <a:schemeClr val="tx2"/>
          </a:solidFill>
          <a:latin typeface="Comic Sans MS" pitchFamily="66" charset="0"/>
        </a:defRPr>
      </a:lvl9pPr>
    </p:titleStyle>
    <p:bodyStyle>
      <a:lvl1pPr marL="342900" indent="-342900" algn="l" rtl="0" eaLnBrk="1" fontAlgn="base" hangingPunct="1">
        <a:spcBef>
          <a:spcPct val="20000"/>
        </a:spcBef>
        <a:spcAft>
          <a:spcPct val="0"/>
        </a:spcAft>
        <a:buChar char="•"/>
        <a:defRPr sz="2200">
          <a:solidFill>
            <a:schemeClr val="tx2"/>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a:solidFill>
            <a:schemeClr val="tx2"/>
          </a:solidFill>
          <a:latin typeface="+mn-lt"/>
          <a:ea typeface="ＭＳ Ｐゴシック" charset="0"/>
        </a:defRPr>
      </a:lvl2pPr>
      <a:lvl3pPr marL="1143000" indent="-228600" algn="l" rtl="0" eaLnBrk="1" fontAlgn="base" hangingPunct="1">
        <a:spcBef>
          <a:spcPct val="20000"/>
        </a:spcBef>
        <a:spcAft>
          <a:spcPct val="0"/>
        </a:spcAft>
        <a:buChar char="•"/>
        <a:defRPr sz="1600">
          <a:solidFill>
            <a:schemeClr val="tx2"/>
          </a:solidFill>
          <a:latin typeface="+mn-lt"/>
          <a:ea typeface="ＭＳ Ｐゴシック" charset="0"/>
        </a:defRPr>
      </a:lvl3pPr>
      <a:lvl4pPr marL="1600200" indent="-228600" algn="l" rtl="0" eaLnBrk="1" fontAlgn="base" hangingPunct="1">
        <a:spcBef>
          <a:spcPct val="20000"/>
        </a:spcBef>
        <a:spcAft>
          <a:spcPct val="0"/>
        </a:spcAft>
        <a:buChar char="–"/>
        <a:defRPr sz="1400">
          <a:solidFill>
            <a:schemeClr val="tx2"/>
          </a:solidFill>
          <a:latin typeface="+mn-lt"/>
          <a:ea typeface="ＭＳ Ｐゴシック" charset="0"/>
        </a:defRPr>
      </a:lvl4pPr>
      <a:lvl5pPr marL="2057400" indent="-228600" algn="l" rtl="0" eaLnBrk="1" fontAlgn="base" hangingPunct="1">
        <a:spcBef>
          <a:spcPct val="20000"/>
        </a:spcBef>
        <a:spcAft>
          <a:spcPct val="0"/>
        </a:spcAft>
        <a:buChar char="»"/>
        <a:defRPr sz="1400">
          <a:solidFill>
            <a:schemeClr val="tx2"/>
          </a:solidFill>
          <a:latin typeface="+mn-lt"/>
          <a:ea typeface="ＭＳ Ｐゴシック" charset="0"/>
        </a:defRPr>
      </a:lvl5pPr>
      <a:lvl6pPr marL="2514600" indent="-228600" algn="l" rtl="0" eaLnBrk="1" fontAlgn="base" hangingPunct="1">
        <a:spcBef>
          <a:spcPct val="20000"/>
        </a:spcBef>
        <a:spcAft>
          <a:spcPct val="0"/>
        </a:spcAft>
        <a:buChar char="»"/>
        <a:defRPr sz="1400">
          <a:solidFill>
            <a:schemeClr val="tx2"/>
          </a:solidFill>
          <a:latin typeface="+mn-lt"/>
        </a:defRPr>
      </a:lvl6pPr>
      <a:lvl7pPr marL="2971800" indent="-228600" algn="l" rtl="0" eaLnBrk="1" fontAlgn="base" hangingPunct="1">
        <a:spcBef>
          <a:spcPct val="20000"/>
        </a:spcBef>
        <a:spcAft>
          <a:spcPct val="0"/>
        </a:spcAft>
        <a:buChar char="»"/>
        <a:defRPr sz="1400">
          <a:solidFill>
            <a:schemeClr val="tx2"/>
          </a:solidFill>
          <a:latin typeface="+mn-lt"/>
        </a:defRPr>
      </a:lvl7pPr>
      <a:lvl8pPr marL="3429000" indent="-228600" algn="l" rtl="0" eaLnBrk="1" fontAlgn="base" hangingPunct="1">
        <a:spcBef>
          <a:spcPct val="20000"/>
        </a:spcBef>
        <a:spcAft>
          <a:spcPct val="0"/>
        </a:spcAft>
        <a:buChar char="»"/>
        <a:defRPr sz="1400">
          <a:solidFill>
            <a:schemeClr val="tx2"/>
          </a:solidFill>
          <a:latin typeface="+mn-lt"/>
        </a:defRPr>
      </a:lvl8pPr>
      <a:lvl9pPr marL="3886200" indent="-228600" algn="l" rtl="0" eaLnBrk="1" fontAlgn="base" hangingPunct="1">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3074" name="Picture 2" descr="RU_units-banner_red2"/>
          <p:cNvPicPr>
            <a:picLocks noChangeAspect="1" noChangeArrowheads="1"/>
          </p:cNvPicPr>
          <p:nvPr/>
        </p:nvPicPr>
        <p:blipFill>
          <a:blip r:embed="rId14" cstate="print"/>
          <a:srcRect/>
          <a:stretch>
            <a:fillRect/>
          </a:stretch>
        </p:blipFill>
        <p:spPr bwMode="auto">
          <a:xfrm>
            <a:off x="1" y="6238876"/>
            <a:ext cx="12230100" cy="619125"/>
          </a:xfrm>
          <a:prstGeom prst="rect">
            <a:avLst/>
          </a:prstGeom>
          <a:noFill/>
          <a:ln w="9525">
            <a:noFill/>
            <a:miter lim="800000"/>
            <a:headEnd/>
            <a:tailEnd/>
          </a:ln>
        </p:spPr>
      </p:pic>
      <p:sp>
        <p:nvSpPr>
          <p:cNvPr id="16387" name="Text Box 3"/>
          <p:cNvSpPr txBox="1">
            <a:spLocks noChangeArrowheads="1"/>
          </p:cNvSpPr>
          <p:nvPr/>
        </p:nvSpPr>
        <p:spPr bwMode="auto">
          <a:xfrm>
            <a:off x="7905751" y="6346825"/>
            <a:ext cx="4165600" cy="457200"/>
          </a:xfrm>
          <a:prstGeom prst="rect">
            <a:avLst/>
          </a:prstGeom>
          <a:no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endParaRPr lang="en-US" sz="1200">
              <a:solidFill>
                <a:schemeClr val="bg1"/>
              </a:solidFill>
            </a:endParaRPr>
          </a:p>
          <a:p>
            <a:pPr algn="r">
              <a:defRPr/>
            </a:pPr>
            <a:r>
              <a:rPr lang="en-US" sz="1200">
                <a:solidFill>
                  <a:schemeClr val="bg1"/>
                </a:solidFill>
              </a:rPr>
              <a:t>Department of Environmental Sciences</a:t>
            </a:r>
            <a:endParaRPr lang="en-US" sz="2400">
              <a:solidFill>
                <a:schemeClr val="bg1"/>
              </a:solidFill>
              <a:latin typeface="Times New Roman" charset="0"/>
            </a:endParaRPr>
          </a:p>
        </p:txBody>
      </p:sp>
      <p:grpSp>
        <p:nvGrpSpPr>
          <p:cNvPr id="3076" name="Group 4"/>
          <p:cNvGrpSpPr>
            <a:grpSpLocks/>
          </p:cNvGrpSpPr>
          <p:nvPr/>
        </p:nvGrpSpPr>
        <p:grpSpPr bwMode="auto">
          <a:xfrm>
            <a:off x="1219200" y="228600"/>
            <a:ext cx="10363200" cy="1449388"/>
            <a:chOff x="2016" y="1077"/>
            <a:chExt cx="9003" cy="3091"/>
          </a:xfrm>
        </p:grpSpPr>
        <p:sp>
          <p:nvSpPr>
            <p:cNvPr id="16389" name="Freeform 5" descr="Large confetti"/>
            <p:cNvSpPr>
              <a:spLocks/>
            </p:cNvSpPr>
            <p:nvPr/>
          </p:nvSpPr>
          <p:spPr bwMode="auto">
            <a:xfrm>
              <a:off x="2016" y="1077"/>
              <a:ext cx="7889" cy="2045"/>
            </a:xfrm>
            <a:custGeom>
              <a:avLst/>
              <a:gdLst>
                <a:gd name="T0" fmla="*/ 0 w 7889"/>
                <a:gd name="T1" fmla="*/ 118 h 2044"/>
                <a:gd name="T2" fmla="*/ 469 w 7889"/>
                <a:gd name="T3" fmla="*/ 173 h 2044"/>
                <a:gd name="T4" fmla="*/ 831 w 7889"/>
                <a:gd name="T5" fmla="*/ 164 h 2044"/>
                <a:gd name="T6" fmla="*/ 1073 w 7889"/>
                <a:gd name="T7" fmla="*/ 127 h 2044"/>
                <a:gd name="T8" fmla="*/ 1632 w 7889"/>
                <a:gd name="T9" fmla="*/ 118 h 2044"/>
                <a:gd name="T10" fmla="*/ 2690 w 7889"/>
                <a:gd name="T11" fmla="*/ 72 h 2044"/>
                <a:gd name="T12" fmla="*/ 5789 w 7889"/>
                <a:gd name="T13" fmla="*/ 53 h 2044"/>
                <a:gd name="T14" fmla="*/ 6302 w 7889"/>
                <a:gd name="T15" fmla="*/ 25 h 2044"/>
                <a:gd name="T16" fmla="*/ 6645 w 7889"/>
                <a:gd name="T17" fmla="*/ 3 h 2044"/>
                <a:gd name="T18" fmla="*/ 6784 w 7889"/>
                <a:gd name="T19" fmla="*/ 23 h 2044"/>
                <a:gd name="T20" fmla="*/ 6894 w 7889"/>
                <a:gd name="T21" fmla="*/ 63 h 2044"/>
                <a:gd name="T22" fmla="*/ 6944 w 7889"/>
                <a:gd name="T23" fmla="*/ 73 h 2044"/>
                <a:gd name="T24" fmla="*/ 7074 w 7889"/>
                <a:gd name="T25" fmla="*/ 133 h 2044"/>
                <a:gd name="T26" fmla="*/ 7184 w 7889"/>
                <a:gd name="T27" fmla="*/ 223 h 2044"/>
                <a:gd name="T28" fmla="*/ 7264 w 7889"/>
                <a:gd name="T29" fmla="*/ 333 h 2044"/>
                <a:gd name="T30" fmla="*/ 7384 w 7889"/>
                <a:gd name="T31" fmla="*/ 443 h 2044"/>
                <a:gd name="T32" fmla="*/ 7428 w 7889"/>
                <a:gd name="T33" fmla="*/ 468 h 2044"/>
                <a:gd name="T34" fmla="*/ 7473 w 7889"/>
                <a:gd name="T35" fmla="*/ 525 h 2044"/>
                <a:gd name="T36" fmla="*/ 7512 w 7889"/>
                <a:gd name="T37" fmla="*/ 552 h 2044"/>
                <a:gd name="T38" fmla="*/ 7684 w 7889"/>
                <a:gd name="T39" fmla="*/ 683 h 2044"/>
                <a:gd name="T40" fmla="*/ 7859 w 7889"/>
                <a:gd name="T41" fmla="*/ 883 h 2044"/>
                <a:gd name="T42" fmla="*/ 7857 w 7889"/>
                <a:gd name="T43" fmla="*/ 1151 h 2044"/>
                <a:gd name="T44" fmla="*/ 7829 w 7889"/>
                <a:gd name="T45" fmla="*/ 1188 h 2044"/>
                <a:gd name="T46" fmla="*/ 7814 w 7889"/>
                <a:gd name="T47" fmla="*/ 1215 h 2044"/>
                <a:gd name="T48" fmla="*/ 7784 w 7889"/>
                <a:gd name="T49" fmla="*/ 1289 h 2044"/>
                <a:gd name="T50" fmla="*/ 7768 w 7889"/>
                <a:gd name="T51" fmla="*/ 1326 h 2044"/>
                <a:gd name="T52" fmla="*/ 7693 w 7889"/>
                <a:gd name="T53" fmla="*/ 1658 h 2044"/>
                <a:gd name="T54" fmla="*/ 7613 w 7889"/>
                <a:gd name="T55" fmla="*/ 2027 h 2044"/>
                <a:gd name="T56" fmla="*/ 7466 w 7889"/>
                <a:gd name="T57" fmla="*/ 2024 h 2044"/>
                <a:gd name="T58" fmla="*/ 7383 w 7889"/>
                <a:gd name="T59" fmla="*/ 2020 h 2044"/>
                <a:gd name="T60" fmla="*/ 7372 w 7889"/>
                <a:gd name="T61" fmla="*/ 1914 h 2044"/>
                <a:gd name="T62" fmla="*/ 7349 w 7889"/>
                <a:gd name="T63" fmla="*/ 1780 h 2044"/>
                <a:gd name="T64" fmla="*/ 7315 w 7889"/>
                <a:gd name="T65" fmla="*/ 1732 h 2044"/>
                <a:gd name="T66" fmla="*/ 7285 w 7889"/>
                <a:gd name="T67" fmla="*/ 1676 h 2044"/>
                <a:gd name="T68" fmla="*/ 7255 w 7889"/>
                <a:gd name="T69" fmla="*/ 1621 h 2044"/>
                <a:gd name="T70" fmla="*/ 7073 w 7889"/>
                <a:gd name="T71" fmla="*/ 929 h 2044"/>
                <a:gd name="T72" fmla="*/ 6892 w 7889"/>
                <a:gd name="T73" fmla="*/ 827 h 2044"/>
                <a:gd name="T74" fmla="*/ 6801 w 7889"/>
                <a:gd name="T75" fmla="*/ 809 h 2044"/>
                <a:gd name="T76" fmla="*/ 6650 w 7889"/>
                <a:gd name="T77" fmla="*/ 772 h 2044"/>
                <a:gd name="T78" fmla="*/ 6242 w 7889"/>
                <a:gd name="T79" fmla="*/ 763 h 2044"/>
                <a:gd name="T80" fmla="*/ 4987 w 7889"/>
                <a:gd name="T81" fmla="*/ 754 h 2044"/>
                <a:gd name="T82" fmla="*/ 4700 w 7889"/>
                <a:gd name="T83" fmla="*/ 726 h 2044"/>
                <a:gd name="T84" fmla="*/ 3688 w 7889"/>
                <a:gd name="T85" fmla="*/ 717 h 2044"/>
                <a:gd name="T86" fmla="*/ 2887 w 7889"/>
                <a:gd name="T87" fmla="*/ 781 h 2044"/>
                <a:gd name="T88" fmla="*/ 2116 w 7889"/>
                <a:gd name="T89" fmla="*/ 763 h 2044"/>
                <a:gd name="T90" fmla="*/ 1526 w 7889"/>
                <a:gd name="T91" fmla="*/ 754 h 2044"/>
                <a:gd name="T92" fmla="*/ 1330 w 7889"/>
                <a:gd name="T93" fmla="*/ 726 h 2044"/>
                <a:gd name="T94" fmla="*/ 181 w 7889"/>
                <a:gd name="T95" fmla="*/ 735 h 20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89" h="2044">
                  <a:moveTo>
                    <a:pt x="0" y="118"/>
                  </a:moveTo>
                  <a:cubicBezTo>
                    <a:pt x="161" y="130"/>
                    <a:pt x="306" y="161"/>
                    <a:pt x="469" y="173"/>
                  </a:cubicBezTo>
                  <a:cubicBezTo>
                    <a:pt x="589" y="169"/>
                    <a:pt x="710" y="169"/>
                    <a:pt x="831" y="164"/>
                  </a:cubicBezTo>
                  <a:cubicBezTo>
                    <a:pt x="912" y="160"/>
                    <a:pt x="994" y="129"/>
                    <a:pt x="1073" y="127"/>
                  </a:cubicBezTo>
                  <a:cubicBezTo>
                    <a:pt x="1260" y="121"/>
                    <a:pt x="1445" y="121"/>
                    <a:pt x="1632" y="118"/>
                  </a:cubicBezTo>
                  <a:cubicBezTo>
                    <a:pt x="1987" y="96"/>
                    <a:pt x="2331" y="80"/>
                    <a:pt x="2690" y="72"/>
                  </a:cubicBezTo>
                  <a:cubicBezTo>
                    <a:pt x="3727" y="78"/>
                    <a:pt x="4753" y="68"/>
                    <a:pt x="5789" y="53"/>
                  </a:cubicBezTo>
                  <a:cubicBezTo>
                    <a:pt x="6008" y="27"/>
                    <a:pt x="5838" y="45"/>
                    <a:pt x="6302" y="25"/>
                  </a:cubicBezTo>
                  <a:cubicBezTo>
                    <a:pt x="6420" y="21"/>
                    <a:pt x="6528" y="6"/>
                    <a:pt x="6645" y="3"/>
                  </a:cubicBezTo>
                  <a:cubicBezTo>
                    <a:pt x="6852" y="39"/>
                    <a:pt x="6654" y="0"/>
                    <a:pt x="6784" y="23"/>
                  </a:cubicBezTo>
                  <a:cubicBezTo>
                    <a:pt x="6809" y="37"/>
                    <a:pt x="6867" y="55"/>
                    <a:pt x="6894" y="63"/>
                  </a:cubicBezTo>
                  <a:cubicBezTo>
                    <a:pt x="6921" y="71"/>
                    <a:pt x="6914" y="61"/>
                    <a:pt x="6944" y="73"/>
                  </a:cubicBezTo>
                  <a:cubicBezTo>
                    <a:pt x="7107" y="135"/>
                    <a:pt x="6873" y="38"/>
                    <a:pt x="7074" y="133"/>
                  </a:cubicBezTo>
                  <a:cubicBezTo>
                    <a:pt x="7149" y="168"/>
                    <a:pt x="7116" y="182"/>
                    <a:pt x="7184" y="223"/>
                  </a:cubicBezTo>
                  <a:cubicBezTo>
                    <a:pt x="7213" y="276"/>
                    <a:pt x="7247" y="279"/>
                    <a:pt x="7264" y="333"/>
                  </a:cubicBezTo>
                  <a:cubicBezTo>
                    <a:pt x="7389" y="444"/>
                    <a:pt x="7272" y="339"/>
                    <a:pt x="7384" y="443"/>
                  </a:cubicBezTo>
                  <a:cubicBezTo>
                    <a:pt x="7377" y="453"/>
                    <a:pt x="7398" y="444"/>
                    <a:pt x="7428" y="468"/>
                  </a:cubicBezTo>
                  <a:cubicBezTo>
                    <a:pt x="7473" y="525"/>
                    <a:pt x="7597" y="606"/>
                    <a:pt x="7473" y="525"/>
                  </a:cubicBezTo>
                  <a:cubicBezTo>
                    <a:pt x="7557" y="588"/>
                    <a:pt x="7477" y="526"/>
                    <a:pt x="7512" y="552"/>
                  </a:cubicBezTo>
                  <a:cubicBezTo>
                    <a:pt x="7547" y="578"/>
                    <a:pt x="7626" y="628"/>
                    <a:pt x="7684" y="683"/>
                  </a:cubicBezTo>
                  <a:cubicBezTo>
                    <a:pt x="7806" y="801"/>
                    <a:pt x="7809" y="804"/>
                    <a:pt x="7859" y="883"/>
                  </a:cubicBezTo>
                  <a:cubicBezTo>
                    <a:pt x="7844" y="982"/>
                    <a:pt x="7889" y="1053"/>
                    <a:pt x="7857" y="1150"/>
                  </a:cubicBezTo>
                  <a:cubicBezTo>
                    <a:pt x="7872" y="1156"/>
                    <a:pt x="7821" y="1176"/>
                    <a:pt x="7829" y="1187"/>
                  </a:cubicBezTo>
                  <a:cubicBezTo>
                    <a:pt x="7835" y="1196"/>
                    <a:pt x="7818" y="1205"/>
                    <a:pt x="7814" y="1214"/>
                  </a:cubicBezTo>
                  <a:cubicBezTo>
                    <a:pt x="7802" y="1239"/>
                    <a:pt x="7793" y="1264"/>
                    <a:pt x="7784" y="1288"/>
                  </a:cubicBezTo>
                  <a:cubicBezTo>
                    <a:pt x="7778" y="1301"/>
                    <a:pt x="7768" y="1325"/>
                    <a:pt x="7768" y="1325"/>
                  </a:cubicBezTo>
                  <a:cubicBezTo>
                    <a:pt x="7748" y="1439"/>
                    <a:pt x="7738" y="1546"/>
                    <a:pt x="7693" y="1657"/>
                  </a:cubicBezTo>
                  <a:cubicBezTo>
                    <a:pt x="7683" y="1833"/>
                    <a:pt x="7691" y="1884"/>
                    <a:pt x="7613" y="2026"/>
                  </a:cubicBezTo>
                  <a:cubicBezTo>
                    <a:pt x="7604" y="2044"/>
                    <a:pt x="7474" y="2022"/>
                    <a:pt x="7466" y="2023"/>
                  </a:cubicBezTo>
                  <a:cubicBezTo>
                    <a:pt x="7442" y="2020"/>
                    <a:pt x="7392" y="2034"/>
                    <a:pt x="7383" y="2019"/>
                  </a:cubicBezTo>
                  <a:cubicBezTo>
                    <a:pt x="7379" y="2013"/>
                    <a:pt x="7368" y="1928"/>
                    <a:pt x="7372" y="1913"/>
                  </a:cubicBezTo>
                  <a:cubicBezTo>
                    <a:pt x="7374" y="1873"/>
                    <a:pt x="7353" y="1809"/>
                    <a:pt x="7349" y="1779"/>
                  </a:cubicBezTo>
                  <a:cubicBezTo>
                    <a:pt x="7340" y="1749"/>
                    <a:pt x="7326" y="1748"/>
                    <a:pt x="7315" y="1731"/>
                  </a:cubicBezTo>
                  <a:cubicBezTo>
                    <a:pt x="7292" y="1713"/>
                    <a:pt x="7296" y="1696"/>
                    <a:pt x="7285" y="1675"/>
                  </a:cubicBezTo>
                  <a:cubicBezTo>
                    <a:pt x="7275" y="1657"/>
                    <a:pt x="7255" y="1620"/>
                    <a:pt x="7255" y="1620"/>
                  </a:cubicBezTo>
                  <a:cubicBezTo>
                    <a:pt x="7249" y="1440"/>
                    <a:pt x="7306" y="1106"/>
                    <a:pt x="7073" y="929"/>
                  </a:cubicBezTo>
                  <a:cubicBezTo>
                    <a:pt x="7037" y="901"/>
                    <a:pt x="6943" y="843"/>
                    <a:pt x="6892" y="827"/>
                  </a:cubicBezTo>
                  <a:cubicBezTo>
                    <a:pt x="6863" y="818"/>
                    <a:pt x="6828" y="819"/>
                    <a:pt x="6801" y="809"/>
                  </a:cubicBezTo>
                  <a:cubicBezTo>
                    <a:pt x="6760" y="792"/>
                    <a:pt x="6701" y="774"/>
                    <a:pt x="6650" y="772"/>
                  </a:cubicBezTo>
                  <a:cubicBezTo>
                    <a:pt x="6514" y="766"/>
                    <a:pt x="6378" y="764"/>
                    <a:pt x="6242" y="763"/>
                  </a:cubicBezTo>
                  <a:cubicBezTo>
                    <a:pt x="5824" y="758"/>
                    <a:pt x="5405" y="757"/>
                    <a:pt x="4987" y="754"/>
                  </a:cubicBezTo>
                  <a:cubicBezTo>
                    <a:pt x="4770" y="732"/>
                    <a:pt x="4867" y="741"/>
                    <a:pt x="4700" y="726"/>
                  </a:cubicBezTo>
                  <a:cubicBezTo>
                    <a:pt x="4396" y="664"/>
                    <a:pt x="3873" y="714"/>
                    <a:pt x="3688" y="717"/>
                  </a:cubicBezTo>
                  <a:cubicBezTo>
                    <a:pt x="3414" y="758"/>
                    <a:pt x="3174" y="773"/>
                    <a:pt x="2887" y="781"/>
                  </a:cubicBezTo>
                  <a:cubicBezTo>
                    <a:pt x="2624" y="808"/>
                    <a:pt x="2373" y="770"/>
                    <a:pt x="2116" y="763"/>
                  </a:cubicBezTo>
                  <a:cubicBezTo>
                    <a:pt x="1919" y="757"/>
                    <a:pt x="1723" y="757"/>
                    <a:pt x="1526" y="754"/>
                  </a:cubicBezTo>
                  <a:cubicBezTo>
                    <a:pt x="1458" y="747"/>
                    <a:pt x="1396" y="740"/>
                    <a:pt x="1330" y="726"/>
                  </a:cubicBezTo>
                  <a:cubicBezTo>
                    <a:pt x="935" y="732"/>
                    <a:pt x="586" y="735"/>
                    <a:pt x="181" y="735"/>
                  </a:cubicBezTo>
                </a:path>
              </a:pathLst>
            </a:custGeom>
            <a:pattFill prst="lgConfetti">
              <a:fgClr>
                <a:srgbClr val="969696"/>
              </a:fgClr>
              <a:bgClr>
                <a:srgbClr val="FFFFFF"/>
              </a:bgClr>
            </a:pattFill>
            <a:ln w="12700" cap="flat" cmpd="sng">
              <a:solidFill>
                <a:srgbClr val="000000"/>
              </a:solidFill>
              <a:prstDash val="solid"/>
              <a:round/>
              <a:headEnd type="none" w="sm" len="sm"/>
              <a:tailEnd type="none" w="sm" len="sm"/>
            </a:ln>
          </p:spPr>
          <p:txBody>
            <a:bodyPr wrap="none" anchor="ctr"/>
            <a:lstStyle/>
            <a:p>
              <a:pPr>
                <a:defRPr/>
              </a:pPr>
              <a:endParaRPr lang="en-US" sz="2400"/>
            </a:p>
          </p:txBody>
        </p:sp>
        <p:sp>
          <p:nvSpPr>
            <p:cNvPr id="16390" name="Arc 6"/>
            <p:cNvSpPr>
              <a:spLocks/>
            </p:cNvSpPr>
            <p:nvPr/>
          </p:nvSpPr>
          <p:spPr bwMode="auto">
            <a:xfrm flipH="1">
              <a:off x="9645" y="2841"/>
              <a:ext cx="1374" cy="1327"/>
            </a:xfrm>
            <a:custGeom>
              <a:avLst/>
              <a:gdLst>
                <a:gd name="T0" fmla="*/ 89 w 21198"/>
                <a:gd name="T1" fmla="*/ 16 h 21600"/>
                <a:gd name="T2" fmla="*/ 0 w 21198"/>
                <a:gd name="T3" fmla="*/ 82 h 21600"/>
                <a:gd name="T4" fmla="*/ 0 w 21198"/>
                <a:gd name="T5" fmla="*/ 0 h 21600"/>
                <a:gd name="T6" fmla="*/ 0 60000 65536"/>
                <a:gd name="T7" fmla="*/ 0 60000 65536"/>
                <a:gd name="T8" fmla="*/ 0 60000 65536"/>
              </a:gdLst>
              <a:ahLst/>
              <a:cxnLst>
                <a:cxn ang="T6">
                  <a:pos x="T0" y="T1"/>
                </a:cxn>
                <a:cxn ang="T7">
                  <a:pos x="T2" y="T3"/>
                </a:cxn>
                <a:cxn ang="T8">
                  <a:pos x="T4" y="T5"/>
                </a:cxn>
              </a:cxnLst>
              <a:rect l="0" t="0" r="r" b="b"/>
              <a:pathLst>
                <a:path w="21198" h="21600" fill="none" extrusionOk="0">
                  <a:moveTo>
                    <a:pt x="21197" y="4147"/>
                  </a:moveTo>
                  <a:cubicBezTo>
                    <a:pt x="19214" y="14285"/>
                    <a:pt x="10330" y="21599"/>
                    <a:pt x="0" y="21600"/>
                  </a:cubicBezTo>
                </a:path>
                <a:path w="21198" h="21600" stroke="0" extrusionOk="0">
                  <a:moveTo>
                    <a:pt x="21197" y="4147"/>
                  </a:moveTo>
                  <a:cubicBezTo>
                    <a:pt x="19214" y="14285"/>
                    <a:pt x="10330" y="21599"/>
                    <a:pt x="0" y="21600"/>
                  </a:cubicBezTo>
                  <a:lnTo>
                    <a:pt x="0" y="0"/>
                  </a:lnTo>
                  <a:lnTo>
                    <a:pt x="21197" y="4147"/>
                  </a:lnTo>
                  <a:close/>
                </a:path>
              </a:pathLst>
            </a:custGeom>
            <a:noFill/>
            <a:ln w="50800" cap="rnd">
              <a:solidFill>
                <a:srgbClr val="000000"/>
              </a:solidFill>
              <a:round/>
              <a:headEnd type="none" w="sm" len="sm"/>
              <a:tailEnd type="none" w="sm" len="sm"/>
            </a:ln>
          </p:spPr>
          <p:txBody>
            <a:bodyPr wrap="none" anchor="ctr"/>
            <a:lstStyle/>
            <a:p>
              <a:pPr>
                <a:defRPr/>
              </a:pPr>
              <a:endParaRPr lang="en-US" sz="2400"/>
            </a:p>
          </p:txBody>
        </p:sp>
        <p:sp>
          <p:nvSpPr>
            <p:cNvPr id="16391" name="Arc 7"/>
            <p:cNvSpPr>
              <a:spLocks/>
            </p:cNvSpPr>
            <p:nvPr/>
          </p:nvSpPr>
          <p:spPr bwMode="auto">
            <a:xfrm flipH="1">
              <a:off x="8035" y="2841"/>
              <a:ext cx="1372" cy="1327"/>
            </a:xfrm>
            <a:custGeom>
              <a:avLst/>
              <a:gdLst>
                <a:gd name="T0" fmla="*/ 89 w 21196"/>
                <a:gd name="T1" fmla="*/ 82 h 21600"/>
                <a:gd name="T2" fmla="*/ 0 w 21196"/>
                <a:gd name="T3" fmla="*/ 16 h 21600"/>
                <a:gd name="T4" fmla="*/ 89 w 21196"/>
                <a:gd name="T5" fmla="*/ 0 h 21600"/>
                <a:gd name="T6" fmla="*/ 0 60000 65536"/>
                <a:gd name="T7" fmla="*/ 0 60000 65536"/>
                <a:gd name="T8" fmla="*/ 0 60000 65536"/>
              </a:gdLst>
              <a:ahLst/>
              <a:cxnLst>
                <a:cxn ang="T6">
                  <a:pos x="T0" y="T1"/>
                </a:cxn>
                <a:cxn ang="T7">
                  <a:pos x="T2" y="T3"/>
                </a:cxn>
                <a:cxn ang="T8">
                  <a:pos x="T4" y="T5"/>
                </a:cxn>
              </a:cxnLst>
              <a:rect l="0" t="0" r="r" b="b"/>
              <a:pathLst>
                <a:path w="21196" h="21600" fill="none" extrusionOk="0">
                  <a:moveTo>
                    <a:pt x="21196" y="21600"/>
                  </a:moveTo>
                  <a:cubicBezTo>
                    <a:pt x="10869" y="21600"/>
                    <a:pt x="1986" y="14290"/>
                    <a:pt x="-1" y="4156"/>
                  </a:cubicBezTo>
                </a:path>
                <a:path w="21196" h="21600" stroke="0" extrusionOk="0">
                  <a:moveTo>
                    <a:pt x="21196" y="21600"/>
                  </a:moveTo>
                  <a:cubicBezTo>
                    <a:pt x="10869" y="21600"/>
                    <a:pt x="1986" y="14290"/>
                    <a:pt x="-1" y="4156"/>
                  </a:cubicBezTo>
                  <a:lnTo>
                    <a:pt x="21196" y="0"/>
                  </a:lnTo>
                  <a:lnTo>
                    <a:pt x="21196" y="21600"/>
                  </a:lnTo>
                  <a:close/>
                </a:path>
              </a:pathLst>
            </a:custGeom>
            <a:noFill/>
            <a:ln w="50800" cap="rnd">
              <a:solidFill>
                <a:srgbClr val="000000"/>
              </a:solidFill>
              <a:round/>
              <a:headEnd type="none" w="sm" len="sm"/>
              <a:tailEnd type="none" w="sm" len="sm"/>
            </a:ln>
          </p:spPr>
          <p:txBody>
            <a:bodyPr wrap="none" anchor="ctr"/>
            <a:lstStyle/>
            <a:p>
              <a:pPr>
                <a:defRPr/>
              </a:pPr>
              <a:endParaRPr lang="en-US" sz="2400"/>
            </a:p>
          </p:txBody>
        </p:sp>
        <p:sp>
          <p:nvSpPr>
            <p:cNvPr id="16392" name="Freeform 8"/>
            <p:cNvSpPr>
              <a:spLocks/>
            </p:cNvSpPr>
            <p:nvPr/>
          </p:nvSpPr>
          <p:spPr bwMode="auto">
            <a:xfrm flipH="1">
              <a:off x="9412" y="3102"/>
              <a:ext cx="234" cy="17"/>
            </a:xfrm>
            <a:custGeom>
              <a:avLst/>
              <a:gdLst>
                <a:gd name="T0" fmla="*/ 0 w 128"/>
                <a:gd name="T1" fmla="*/ 0 h 16"/>
                <a:gd name="T2" fmla="*/ 95 w 128"/>
                <a:gd name="T3" fmla="*/ 17 h 16"/>
                <a:gd name="T4" fmla="*/ 201 w 128"/>
                <a:gd name="T5" fmla="*/ 15 h 16"/>
                <a:gd name="T6" fmla="*/ 234 w 128"/>
                <a:gd name="T7" fmla="*/ 2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16">
                  <a:moveTo>
                    <a:pt x="0" y="0"/>
                  </a:moveTo>
                  <a:cubicBezTo>
                    <a:pt x="19" y="13"/>
                    <a:pt x="27" y="14"/>
                    <a:pt x="52" y="16"/>
                  </a:cubicBezTo>
                  <a:cubicBezTo>
                    <a:pt x="71" y="15"/>
                    <a:pt x="91" y="15"/>
                    <a:pt x="110" y="14"/>
                  </a:cubicBezTo>
                  <a:cubicBezTo>
                    <a:pt x="117" y="14"/>
                    <a:pt x="128" y="2"/>
                    <a:pt x="128" y="2"/>
                  </a:cubicBezTo>
                </a:path>
              </a:pathLst>
            </a:custGeom>
            <a:noFill/>
            <a:ln w="57150" cap="flat" cmpd="sng">
              <a:solidFill>
                <a:srgbClr val="000000"/>
              </a:solidFill>
              <a:prstDash val="solid"/>
              <a:round/>
              <a:headEnd type="none" w="sm" len="sm"/>
              <a:tailEnd type="none" w="sm" len="sm"/>
            </a:ln>
          </p:spPr>
          <p:txBody>
            <a:bodyPr wrap="none" anchor="ctr"/>
            <a:lstStyle/>
            <a:p>
              <a:pPr>
                <a:defRPr/>
              </a:pPr>
              <a:endParaRPr lang="en-US" sz="2400"/>
            </a:p>
          </p:txBody>
        </p:sp>
      </p:grpSp>
    </p:spTree>
    <p:extLst>
      <p:ext uri="{BB962C8B-B14F-4D97-AF65-F5344CB8AC3E}">
        <p14:creationId xmlns:p14="http://schemas.microsoft.com/office/powerpoint/2010/main" val="6878083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35" r:id="rId12"/>
  </p:sldLayoutIdLst>
  <p:txStyles>
    <p:titleStyle>
      <a:lvl1pPr algn="l" rtl="0" eaLnBrk="1" fontAlgn="base" hangingPunct="1">
        <a:spcBef>
          <a:spcPct val="0"/>
        </a:spcBef>
        <a:spcAft>
          <a:spcPct val="0"/>
        </a:spcAft>
        <a:defRPr sz="30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2pPr>
      <a:lvl3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3pPr>
      <a:lvl4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4pPr>
      <a:lvl5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5pPr>
      <a:lvl6pPr marL="457200" algn="l" rtl="0" eaLnBrk="1" fontAlgn="base" hangingPunct="1">
        <a:spcBef>
          <a:spcPct val="0"/>
        </a:spcBef>
        <a:spcAft>
          <a:spcPct val="0"/>
        </a:spcAft>
        <a:defRPr sz="3000">
          <a:solidFill>
            <a:schemeClr val="tx2"/>
          </a:solidFill>
          <a:latin typeface="Comic Sans MS" pitchFamily="66" charset="0"/>
        </a:defRPr>
      </a:lvl6pPr>
      <a:lvl7pPr marL="914400" algn="l" rtl="0" eaLnBrk="1" fontAlgn="base" hangingPunct="1">
        <a:spcBef>
          <a:spcPct val="0"/>
        </a:spcBef>
        <a:spcAft>
          <a:spcPct val="0"/>
        </a:spcAft>
        <a:defRPr sz="3000">
          <a:solidFill>
            <a:schemeClr val="tx2"/>
          </a:solidFill>
          <a:latin typeface="Comic Sans MS" pitchFamily="66" charset="0"/>
        </a:defRPr>
      </a:lvl7pPr>
      <a:lvl8pPr marL="1371600" algn="l" rtl="0" eaLnBrk="1" fontAlgn="base" hangingPunct="1">
        <a:spcBef>
          <a:spcPct val="0"/>
        </a:spcBef>
        <a:spcAft>
          <a:spcPct val="0"/>
        </a:spcAft>
        <a:defRPr sz="3000">
          <a:solidFill>
            <a:schemeClr val="tx2"/>
          </a:solidFill>
          <a:latin typeface="Comic Sans MS" pitchFamily="66" charset="0"/>
        </a:defRPr>
      </a:lvl8pPr>
      <a:lvl9pPr marL="1828800" algn="l" rtl="0" eaLnBrk="1" fontAlgn="base" hangingPunct="1">
        <a:spcBef>
          <a:spcPct val="0"/>
        </a:spcBef>
        <a:spcAft>
          <a:spcPct val="0"/>
        </a:spcAft>
        <a:defRPr sz="3000">
          <a:solidFill>
            <a:schemeClr val="tx2"/>
          </a:solidFill>
          <a:latin typeface="Comic Sans MS" pitchFamily="66" charset="0"/>
        </a:defRPr>
      </a:lvl9pPr>
    </p:titleStyle>
    <p:bodyStyle>
      <a:lvl1pPr marL="342900" indent="-342900" algn="l" rtl="0" eaLnBrk="1" fontAlgn="base" hangingPunct="1">
        <a:spcBef>
          <a:spcPct val="20000"/>
        </a:spcBef>
        <a:spcAft>
          <a:spcPct val="0"/>
        </a:spcAft>
        <a:buChar char="•"/>
        <a:defRPr sz="2200">
          <a:solidFill>
            <a:schemeClr val="tx2"/>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a:solidFill>
            <a:schemeClr val="tx2"/>
          </a:solidFill>
          <a:latin typeface="+mn-lt"/>
          <a:ea typeface="ＭＳ Ｐゴシック" charset="0"/>
        </a:defRPr>
      </a:lvl2pPr>
      <a:lvl3pPr marL="1143000" indent="-228600" algn="l" rtl="0" eaLnBrk="1" fontAlgn="base" hangingPunct="1">
        <a:spcBef>
          <a:spcPct val="20000"/>
        </a:spcBef>
        <a:spcAft>
          <a:spcPct val="0"/>
        </a:spcAft>
        <a:buChar char="•"/>
        <a:defRPr sz="1600">
          <a:solidFill>
            <a:schemeClr val="tx2"/>
          </a:solidFill>
          <a:latin typeface="+mn-lt"/>
          <a:ea typeface="ＭＳ Ｐゴシック" charset="0"/>
        </a:defRPr>
      </a:lvl3pPr>
      <a:lvl4pPr marL="1600200" indent="-228600" algn="l" rtl="0" eaLnBrk="1" fontAlgn="base" hangingPunct="1">
        <a:spcBef>
          <a:spcPct val="20000"/>
        </a:spcBef>
        <a:spcAft>
          <a:spcPct val="0"/>
        </a:spcAft>
        <a:buChar char="–"/>
        <a:defRPr sz="1400">
          <a:solidFill>
            <a:schemeClr val="tx2"/>
          </a:solidFill>
          <a:latin typeface="+mn-lt"/>
          <a:ea typeface="ＭＳ Ｐゴシック" charset="0"/>
        </a:defRPr>
      </a:lvl4pPr>
      <a:lvl5pPr marL="2057400" indent="-228600" algn="l" rtl="0" eaLnBrk="1" fontAlgn="base" hangingPunct="1">
        <a:spcBef>
          <a:spcPct val="20000"/>
        </a:spcBef>
        <a:spcAft>
          <a:spcPct val="0"/>
        </a:spcAft>
        <a:buChar char="»"/>
        <a:defRPr sz="1400">
          <a:solidFill>
            <a:schemeClr val="tx2"/>
          </a:solidFill>
          <a:latin typeface="+mn-lt"/>
          <a:ea typeface="ＭＳ Ｐゴシック" charset="0"/>
        </a:defRPr>
      </a:lvl5pPr>
      <a:lvl6pPr marL="2514600" indent="-228600" algn="l" rtl="0" eaLnBrk="1" fontAlgn="base" hangingPunct="1">
        <a:spcBef>
          <a:spcPct val="20000"/>
        </a:spcBef>
        <a:spcAft>
          <a:spcPct val="0"/>
        </a:spcAft>
        <a:buChar char="»"/>
        <a:defRPr sz="1400">
          <a:solidFill>
            <a:schemeClr val="tx2"/>
          </a:solidFill>
          <a:latin typeface="+mn-lt"/>
        </a:defRPr>
      </a:lvl6pPr>
      <a:lvl7pPr marL="2971800" indent="-228600" algn="l" rtl="0" eaLnBrk="1" fontAlgn="base" hangingPunct="1">
        <a:spcBef>
          <a:spcPct val="20000"/>
        </a:spcBef>
        <a:spcAft>
          <a:spcPct val="0"/>
        </a:spcAft>
        <a:buChar char="»"/>
        <a:defRPr sz="1400">
          <a:solidFill>
            <a:schemeClr val="tx2"/>
          </a:solidFill>
          <a:latin typeface="+mn-lt"/>
        </a:defRPr>
      </a:lvl7pPr>
      <a:lvl8pPr marL="3429000" indent="-228600" algn="l" rtl="0" eaLnBrk="1" fontAlgn="base" hangingPunct="1">
        <a:spcBef>
          <a:spcPct val="20000"/>
        </a:spcBef>
        <a:spcAft>
          <a:spcPct val="0"/>
        </a:spcAft>
        <a:buChar char="»"/>
        <a:defRPr sz="1400">
          <a:solidFill>
            <a:schemeClr val="tx2"/>
          </a:solidFill>
          <a:latin typeface="+mn-lt"/>
        </a:defRPr>
      </a:lvl8pPr>
      <a:lvl9pPr marL="3886200" indent="-228600" algn="l" rtl="0" eaLnBrk="1" fontAlgn="base" hangingPunct="1">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title"/>
          </p:nvPr>
        </p:nvSpPr>
        <p:spPr bwMode="auto">
          <a:xfrm>
            <a:off x="609600" y="609600"/>
            <a:ext cx="10972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86833" y="155733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2" descr="RU_units-banner_red2"/>
          <p:cNvPicPr>
            <a:picLocks noChangeAspect="1" noChangeArrowheads="1"/>
          </p:cNvPicPr>
          <p:nvPr userDrawn="1"/>
        </p:nvPicPr>
        <p:blipFill>
          <a:blip r:embed="rId14" cstate="print"/>
          <a:srcRect/>
          <a:stretch>
            <a:fillRect/>
          </a:stretch>
        </p:blipFill>
        <p:spPr bwMode="auto">
          <a:xfrm>
            <a:off x="1" y="6251402"/>
            <a:ext cx="10114766" cy="619125"/>
          </a:xfrm>
          <a:prstGeom prst="rect">
            <a:avLst/>
          </a:prstGeom>
          <a:noFill/>
          <a:ln w="9525">
            <a:noFill/>
            <a:miter lim="800000"/>
            <a:headEnd/>
            <a:tailEnd/>
          </a:ln>
        </p:spPr>
      </p:pic>
      <p:sp>
        <p:nvSpPr>
          <p:cNvPr id="7" name="Text Box 9"/>
          <p:cNvSpPr txBox="1">
            <a:spLocks noChangeArrowheads="1"/>
          </p:cNvSpPr>
          <p:nvPr userDrawn="1"/>
        </p:nvSpPr>
        <p:spPr bwMode="auto">
          <a:xfrm>
            <a:off x="7899488" y="6251402"/>
            <a:ext cx="4292512" cy="615553"/>
          </a:xfrm>
          <a:prstGeom prst="rect">
            <a:avLst/>
          </a:prstGeom>
          <a:solidFill>
            <a:srgbClr val="D21033"/>
          </a:solidFill>
          <a:ln>
            <a:noFill/>
          </a:ln>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fontAlgn="base">
              <a:spcBef>
                <a:spcPts val="600"/>
              </a:spcBef>
              <a:spcAft>
                <a:spcPct val="0"/>
              </a:spcAft>
              <a:defRPr/>
            </a:pPr>
            <a:endParaRPr lang="en-US" sz="600" dirty="0">
              <a:solidFill>
                <a:srgbClr val="FFFFFF"/>
              </a:solidFill>
            </a:endParaRPr>
          </a:p>
          <a:p>
            <a:pPr algn="r" fontAlgn="base">
              <a:spcBef>
                <a:spcPts val="0"/>
              </a:spcBef>
              <a:spcAft>
                <a:spcPct val="0"/>
              </a:spcAft>
              <a:defRPr/>
            </a:pPr>
            <a:r>
              <a:rPr lang="en-US" sz="1200" dirty="0">
                <a:solidFill>
                  <a:srgbClr val="FFFFFF"/>
                </a:solidFill>
              </a:rPr>
              <a:t>Alan Robock </a:t>
            </a:r>
          </a:p>
          <a:p>
            <a:pPr algn="r" fontAlgn="base">
              <a:spcBef>
                <a:spcPct val="0"/>
              </a:spcBef>
              <a:spcAft>
                <a:spcPct val="0"/>
              </a:spcAft>
              <a:defRPr/>
            </a:pPr>
            <a:r>
              <a:rPr lang="en-US" sz="1200" dirty="0">
                <a:solidFill>
                  <a:srgbClr val="FFFFFF"/>
                </a:solidFill>
              </a:rPr>
              <a:t>Department of Environmental Sciences</a:t>
            </a:r>
          </a:p>
          <a:p>
            <a:pPr algn="r" fontAlgn="base">
              <a:spcBef>
                <a:spcPct val="0"/>
              </a:spcBef>
              <a:spcAft>
                <a:spcPct val="0"/>
              </a:spcAft>
              <a:defRPr/>
            </a:pPr>
            <a:endParaRPr lang="en-US" sz="400" dirty="0">
              <a:solidFill>
                <a:srgbClr val="FFFFFF"/>
              </a:solidFill>
              <a:latin typeface="Times New Roman" charset="0"/>
            </a:endParaRPr>
          </a:p>
        </p:txBody>
      </p:sp>
    </p:spTree>
    <p:extLst>
      <p:ext uri="{BB962C8B-B14F-4D97-AF65-F5344CB8AC3E}">
        <p14:creationId xmlns:p14="http://schemas.microsoft.com/office/powerpoint/2010/main" val="296299786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rtl="0" eaLnBrk="0" fontAlgn="base" hangingPunct="0">
        <a:spcBef>
          <a:spcPct val="0"/>
        </a:spcBef>
        <a:spcAft>
          <a:spcPct val="0"/>
        </a:spcAft>
        <a:defRPr sz="3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2pPr>
      <a:lvl3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3pPr>
      <a:lvl4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4pPr>
      <a:lvl5pPr algn="l" rtl="0" eaLnBrk="0" fontAlgn="base" hangingPunct="0">
        <a:spcBef>
          <a:spcPct val="0"/>
        </a:spcBef>
        <a:spcAft>
          <a:spcPct val="0"/>
        </a:spcAft>
        <a:defRPr sz="3000">
          <a:solidFill>
            <a:schemeClr val="tx2"/>
          </a:solidFill>
          <a:latin typeface="Comic Sans MS" pitchFamily="66" charset="0"/>
          <a:ea typeface="ＭＳ Ｐゴシック" charset="0"/>
          <a:cs typeface="ＭＳ Ｐゴシック"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2"/>
          </a:solidFill>
          <a:latin typeface="+mn-lt"/>
          <a:ea typeface="ＭＳ Ｐゴシック" charset="0"/>
        </a:defRPr>
      </a:lvl2pPr>
      <a:lvl3pPr marL="1143000" indent="-228600" algn="l" rtl="0" eaLnBrk="0" fontAlgn="base" hangingPunct="0">
        <a:spcBef>
          <a:spcPct val="20000"/>
        </a:spcBef>
        <a:spcAft>
          <a:spcPct val="0"/>
        </a:spcAft>
        <a:buChar char="•"/>
        <a:defRPr sz="1600">
          <a:solidFill>
            <a:schemeClr val="tx2"/>
          </a:solidFill>
          <a:latin typeface="+mn-lt"/>
          <a:ea typeface="ＭＳ Ｐゴシック" charset="0"/>
        </a:defRPr>
      </a:lvl3pPr>
      <a:lvl4pPr marL="1600200" indent="-228600" algn="l" rtl="0" eaLnBrk="0" fontAlgn="base" hangingPunct="0">
        <a:spcBef>
          <a:spcPct val="20000"/>
        </a:spcBef>
        <a:spcAft>
          <a:spcPct val="0"/>
        </a:spcAft>
        <a:buChar char="–"/>
        <a:defRPr sz="1400">
          <a:solidFill>
            <a:schemeClr val="tx2"/>
          </a:solidFill>
          <a:latin typeface="+mn-lt"/>
          <a:ea typeface="ＭＳ Ｐゴシック" charset="0"/>
        </a:defRPr>
      </a:lvl4pPr>
      <a:lvl5pPr marL="2057400" indent="-228600" algn="l" rtl="0" eaLnBrk="0" fontAlgn="base" hangingPunct="0">
        <a:spcBef>
          <a:spcPct val="20000"/>
        </a:spcBef>
        <a:spcAft>
          <a:spcPct val="0"/>
        </a:spcAft>
        <a:buChar char="»"/>
        <a:defRPr sz="1400">
          <a:solidFill>
            <a:schemeClr val="tx2"/>
          </a:solidFill>
          <a:latin typeface="+mn-lt"/>
          <a:ea typeface="ＭＳ Ｐゴシック"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cstate="print"/>
          <a:srcRect/>
          <a:stretch>
            <a:fillRect/>
          </a:stretch>
        </p:blipFill>
        <p:spPr bwMode="auto">
          <a:xfrm>
            <a:off x="1" y="6238876"/>
            <a:ext cx="12230100" cy="619125"/>
          </a:xfrm>
          <a:prstGeom prst="rect">
            <a:avLst/>
          </a:prstGeom>
          <a:noFill/>
          <a:ln w="9525">
            <a:noFill/>
            <a:miter lim="800000"/>
            <a:headEnd/>
            <a:tailEnd/>
          </a:ln>
        </p:spPr>
      </p:pic>
      <p:sp>
        <p:nvSpPr>
          <p:cNvPr id="2051" name="Rectangle 3"/>
          <p:cNvSpPr>
            <a:spLocks noGrp="1" noChangeArrowheads="1"/>
          </p:cNvSpPr>
          <p:nvPr>
            <p:ph type="title"/>
          </p:nvPr>
        </p:nvSpPr>
        <p:spPr bwMode="auto">
          <a:xfrm>
            <a:off x="609600" y="609600"/>
            <a:ext cx="10972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86833" y="155733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Text Box 9"/>
          <p:cNvSpPr txBox="1">
            <a:spLocks noChangeArrowheads="1"/>
          </p:cNvSpPr>
          <p:nvPr/>
        </p:nvSpPr>
        <p:spPr bwMode="auto">
          <a:xfrm>
            <a:off x="7905751" y="6346825"/>
            <a:ext cx="4165600" cy="457200"/>
          </a:xfrm>
          <a:prstGeom prst="rect">
            <a:avLst/>
          </a:prstGeom>
          <a:no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sz="1200">
                <a:solidFill>
                  <a:schemeClr val="bg1"/>
                </a:solidFill>
              </a:rPr>
              <a:t>Alan Robock </a:t>
            </a:r>
          </a:p>
          <a:p>
            <a:pPr algn="r">
              <a:defRPr/>
            </a:pPr>
            <a:r>
              <a:rPr lang="en-US" sz="1200">
                <a:solidFill>
                  <a:schemeClr val="bg1"/>
                </a:solidFill>
              </a:rPr>
              <a:t>Department of Environmental Sciences</a:t>
            </a:r>
            <a:endParaRPr lang="en-US" sz="2400">
              <a:solidFill>
                <a:schemeClr val="bg1"/>
              </a:solidFill>
              <a:latin typeface="Times New Roman" charset="0"/>
            </a:endParaRPr>
          </a:p>
        </p:txBody>
      </p:sp>
    </p:spTree>
    <p:extLst>
      <p:ext uri="{BB962C8B-B14F-4D97-AF65-F5344CB8AC3E}">
        <p14:creationId xmlns:p14="http://schemas.microsoft.com/office/powerpoint/2010/main" val="288753866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rtl="0" eaLnBrk="1" fontAlgn="base" hangingPunct="1">
        <a:spcBef>
          <a:spcPct val="0"/>
        </a:spcBef>
        <a:spcAft>
          <a:spcPct val="0"/>
        </a:spcAft>
        <a:defRPr sz="30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2pPr>
      <a:lvl3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3pPr>
      <a:lvl4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4pPr>
      <a:lvl5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5pPr>
      <a:lvl6pPr marL="457200" algn="l" rtl="0" eaLnBrk="1" fontAlgn="base" hangingPunct="1">
        <a:spcBef>
          <a:spcPct val="0"/>
        </a:spcBef>
        <a:spcAft>
          <a:spcPct val="0"/>
        </a:spcAft>
        <a:defRPr sz="3000">
          <a:solidFill>
            <a:schemeClr val="tx2"/>
          </a:solidFill>
          <a:latin typeface="Comic Sans MS" pitchFamily="66" charset="0"/>
        </a:defRPr>
      </a:lvl6pPr>
      <a:lvl7pPr marL="914400" algn="l" rtl="0" eaLnBrk="1" fontAlgn="base" hangingPunct="1">
        <a:spcBef>
          <a:spcPct val="0"/>
        </a:spcBef>
        <a:spcAft>
          <a:spcPct val="0"/>
        </a:spcAft>
        <a:defRPr sz="3000">
          <a:solidFill>
            <a:schemeClr val="tx2"/>
          </a:solidFill>
          <a:latin typeface="Comic Sans MS" pitchFamily="66" charset="0"/>
        </a:defRPr>
      </a:lvl7pPr>
      <a:lvl8pPr marL="1371600" algn="l" rtl="0" eaLnBrk="1" fontAlgn="base" hangingPunct="1">
        <a:spcBef>
          <a:spcPct val="0"/>
        </a:spcBef>
        <a:spcAft>
          <a:spcPct val="0"/>
        </a:spcAft>
        <a:defRPr sz="3000">
          <a:solidFill>
            <a:schemeClr val="tx2"/>
          </a:solidFill>
          <a:latin typeface="Comic Sans MS" pitchFamily="66" charset="0"/>
        </a:defRPr>
      </a:lvl8pPr>
      <a:lvl9pPr marL="1828800" algn="l" rtl="0" eaLnBrk="1" fontAlgn="base" hangingPunct="1">
        <a:spcBef>
          <a:spcPct val="0"/>
        </a:spcBef>
        <a:spcAft>
          <a:spcPct val="0"/>
        </a:spcAft>
        <a:defRPr sz="3000">
          <a:solidFill>
            <a:schemeClr val="tx2"/>
          </a:solidFill>
          <a:latin typeface="Comic Sans MS" pitchFamily="66" charset="0"/>
        </a:defRPr>
      </a:lvl9pPr>
    </p:titleStyle>
    <p:bodyStyle>
      <a:lvl1pPr marL="342900" indent="-342900" algn="l" rtl="0" eaLnBrk="1" fontAlgn="base" hangingPunct="1">
        <a:spcBef>
          <a:spcPct val="20000"/>
        </a:spcBef>
        <a:spcAft>
          <a:spcPct val="0"/>
        </a:spcAft>
        <a:buChar char="•"/>
        <a:defRPr sz="2200">
          <a:solidFill>
            <a:schemeClr val="tx2"/>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a:solidFill>
            <a:schemeClr val="tx2"/>
          </a:solidFill>
          <a:latin typeface="+mn-lt"/>
          <a:ea typeface="ＭＳ Ｐゴシック" charset="0"/>
        </a:defRPr>
      </a:lvl2pPr>
      <a:lvl3pPr marL="1143000" indent="-228600" algn="l" rtl="0" eaLnBrk="1" fontAlgn="base" hangingPunct="1">
        <a:spcBef>
          <a:spcPct val="20000"/>
        </a:spcBef>
        <a:spcAft>
          <a:spcPct val="0"/>
        </a:spcAft>
        <a:buChar char="•"/>
        <a:defRPr sz="1600">
          <a:solidFill>
            <a:schemeClr val="tx2"/>
          </a:solidFill>
          <a:latin typeface="+mn-lt"/>
          <a:ea typeface="ＭＳ Ｐゴシック" charset="0"/>
        </a:defRPr>
      </a:lvl3pPr>
      <a:lvl4pPr marL="1600200" indent="-228600" algn="l" rtl="0" eaLnBrk="1" fontAlgn="base" hangingPunct="1">
        <a:spcBef>
          <a:spcPct val="20000"/>
        </a:spcBef>
        <a:spcAft>
          <a:spcPct val="0"/>
        </a:spcAft>
        <a:buChar char="–"/>
        <a:defRPr sz="1400">
          <a:solidFill>
            <a:schemeClr val="tx2"/>
          </a:solidFill>
          <a:latin typeface="+mn-lt"/>
          <a:ea typeface="ＭＳ Ｐゴシック" charset="0"/>
        </a:defRPr>
      </a:lvl4pPr>
      <a:lvl5pPr marL="2057400" indent="-228600" algn="l" rtl="0" eaLnBrk="1" fontAlgn="base" hangingPunct="1">
        <a:spcBef>
          <a:spcPct val="20000"/>
        </a:spcBef>
        <a:spcAft>
          <a:spcPct val="0"/>
        </a:spcAft>
        <a:buChar char="»"/>
        <a:defRPr sz="1400">
          <a:solidFill>
            <a:schemeClr val="tx2"/>
          </a:solidFill>
          <a:latin typeface="+mn-lt"/>
          <a:ea typeface="ＭＳ Ｐゴシック" charset="0"/>
        </a:defRPr>
      </a:lvl5pPr>
      <a:lvl6pPr marL="2514600" indent="-228600" algn="l" rtl="0" eaLnBrk="1" fontAlgn="base" hangingPunct="1">
        <a:spcBef>
          <a:spcPct val="20000"/>
        </a:spcBef>
        <a:spcAft>
          <a:spcPct val="0"/>
        </a:spcAft>
        <a:buChar char="»"/>
        <a:defRPr sz="1400">
          <a:solidFill>
            <a:schemeClr val="tx2"/>
          </a:solidFill>
          <a:latin typeface="+mn-lt"/>
        </a:defRPr>
      </a:lvl6pPr>
      <a:lvl7pPr marL="2971800" indent="-228600" algn="l" rtl="0" eaLnBrk="1" fontAlgn="base" hangingPunct="1">
        <a:spcBef>
          <a:spcPct val="20000"/>
        </a:spcBef>
        <a:spcAft>
          <a:spcPct val="0"/>
        </a:spcAft>
        <a:buChar char="»"/>
        <a:defRPr sz="1400">
          <a:solidFill>
            <a:schemeClr val="tx2"/>
          </a:solidFill>
          <a:latin typeface="+mn-lt"/>
        </a:defRPr>
      </a:lvl7pPr>
      <a:lvl8pPr marL="3429000" indent="-228600" algn="l" rtl="0" eaLnBrk="1" fontAlgn="base" hangingPunct="1">
        <a:spcBef>
          <a:spcPct val="20000"/>
        </a:spcBef>
        <a:spcAft>
          <a:spcPct val="0"/>
        </a:spcAft>
        <a:buChar char="»"/>
        <a:defRPr sz="1400">
          <a:solidFill>
            <a:schemeClr val="tx2"/>
          </a:solidFill>
          <a:latin typeface="+mn-lt"/>
        </a:defRPr>
      </a:lvl8pPr>
      <a:lvl9pPr marL="3886200" indent="-228600" algn="l" rtl="0" eaLnBrk="1" fontAlgn="base" hangingPunct="1">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title"/>
          </p:nvPr>
        </p:nvSpPr>
        <p:spPr bwMode="auto">
          <a:xfrm>
            <a:off x="609600" y="609600"/>
            <a:ext cx="10972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86833" y="155733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2" descr="RU_units-banner_red2"/>
          <p:cNvPicPr>
            <a:picLocks noChangeAspect="1" noChangeArrowheads="1"/>
          </p:cNvPicPr>
          <p:nvPr/>
        </p:nvPicPr>
        <p:blipFill>
          <a:blip r:embed="rId14" cstate="print"/>
          <a:srcRect/>
          <a:stretch>
            <a:fillRect/>
          </a:stretch>
        </p:blipFill>
        <p:spPr bwMode="auto">
          <a:xfrm>
            <a:off x="1" y="6251402"/>
            <a:ext cx="10114766" cy="619125"/>
          </a:xfrm>
          <a:prstGeom prst="rect">
            <a:avLst/>
          </a:prstGeom>
          <a:noFill/>
          <a:ln w="9525">
            <a:noFill/>
            <a:miter lim="800000"/>
            <a:headEnd/>
            <a:tailEnd/>
          </a:ln>
        </p:spPr>
      </p:pic>
      <p:sp>
        <p:nvSpPr>
          <p:cNvPr id="7" name="Text Box 9"/>
          <p:cNvSpPr txBox="1">
            <a:spLocks noChangeArrowheads="1"/>
          </p:cNvSpPr>
          <p:nvPr/>
        </p:nvSpPr>
        <p:spPr bwMode="auto">
          <a:xfrm>
            <a:off x="7899488" y="6251402"/>
            <a:ext cx="4292512" cy="615553"/>
          </a:xfrm>
          <a:prstGeom prst="rect">
            <a:avLst/>
          </a:prstGeom>
          <a:solidFill>
            <a:srgbClr val="D21033"/>
          </a:solidFill>
          <a:ln>
            <a:noFill/>
          </a:ln>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fontAlgn="base">
              <a:spcBef>
                <a:spcPts val="600"/>
              </a:spcBef>
              <a:spcAft>
                <a:spcPct val="0"/>
              </a:spcAft>
              <a:defRPr/>
            </a:pPr>
            <a:endParaRPr lang="en-US" sz="600" dirty="0">
              <a:solidFill>
                <a:srgbClr val="FFFFFF"/>
              </a:solidFill>
            </a:endParaRPr>
          </a:p>
          <a:p>
            <a:pPr algn="r" fontAlgn="base">
              <a:spcBef>
                <a:spcPts val="0"/>
              </a:spcBef>
              <a:spcAft>
                <a:spcPct val="0"/>
              </a:spcAft>
              <a:defRPr/>
            </a:pPr>
            <a:r>
              <a:rPr lang="en-US" sz="1200" dirty="0">
                <a:solidFill>
                  <a:srgbClr val="FFFFFF"/>
                </a:solidFill>
              </a:rPr>
              <a:t>Alan Robock </a:t>
            </a:r>
          </a:p>
          <a:p>
            <a:pPr algn="r" fontAlgn="base">
              <a:spcBef>
                <a:spcPct val="0"/>
              </a:spcBef>
              <a:spcAft>
                <a:spcPct val="0"/>
              </a:spcAft>
              <a:defRPr/>
            </a:pPr>
            <a:r>
              <a:rPr lang="en-US" sz="1200" dirty="0">
                <a:solidFill>
                  <a:srgbClr val="FFFFFF"/>
                </a:solidFill>
              </a:rPr>
              <a:t>Department of Environmental Sciences</a:t>
            </a:r>
          </a:p>
          <a:p>
            <a:pPr algn="r" fontAlgn="base">
              <a:spcBef>
                <a:spcPct val="0"/>
              </a:spcBef>
              <a:spcAft>
                <a:spcPct val="0"/>
              </a:spcAft>
              <a:defRPr/>
            </a:pPr>
            <a:endParaRPr lang="en-US" sz="400" dirty="0">
              <a:solidFill>
                <a:srgbClr val="FFFFFF"/>
              </a:solidFill>
              <a:latin typeface="Times New Roman" charset="0"/>
            </a:endParaRPr>
          </a:p>
        </p:txBody>
      </p:sp>
    </p:spTree>
    <p:extLst>
      <p:ext uri="{BB962C8B-B14F-4D97-AF65-F5344CB8AC3E}">
        <p14:creationId xmlns:p14="http://schemas.microsoft.com/office/powerpoint/2010/main" val="343081559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60" r:id="rId8"/>
    <p:sldLayoutId id="2147483761" r:id="rId9"/>
    <p:sldLayoutId id="2147483762" r:id="rId10"/>
    <p:sldLayoutId id="2147483763" r:id="rId11"/>
    <p:sldLayoutId id="2147483764" r:id="rId12"/>
  </p:sldLayoutIdLst>
  <p:txStyles>
    <p:titleStyle>
      <a:lvl1pPr algn="l" rtl="0" eaLnBrk="1" fontAlgn="base" hangingPunct="1">
        <a:spcBef>
          <a:spcPct val="0"/>
        </a:spcBef>
        <a:spcAft>
          <a:spcPct val="0"/>
        </a:spcAft>
        <a:defRPr sz="30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2pPr>
      <a:lvl3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3pPr>
      <a:lvl4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4pPr>
      <a:lvl5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5pPr>
      <a:lvl6pPr marL="457200" algn="l" rtl="0" eaLnBrk="1" fontAlgn="base" hangingPunct="1">
        <a:spcBef>
          <a:spcPct val="0"/>
        </a:spcBef>
        <a:spcAft>
          <a:spcPct val="0"/>
        </a:spcAft>
        <a:defRPr sz="3000">
          <a:solidFill>
            <a:schemeClr val="tx2"/>
          </a:solidFill>
          <a:latin typeface="Comic Sans MS" pitchFamily="66" charset="0"/>
        </a:defRPr>
      </a:lvl6pPr>
      <a:lvl7pPr marL="914400" algn="l" rtl="0" eaLnBrk="1" fontAlgn="base" hangingPunct="1">
        <a:spcBef>
          <a:spcPct val="0"/>
        </a:spcBef>
        <a:spcAft>
          <a:spcPct val="0"/>
        </a:spcAft>
        <a:defRPr sz="3000">
          <a:solidFill>
            <a:schemeClr val="tx2"/>
          </a:solidFill>
          <a:latin typeface="Comic Sans MS" pitchFamily="66" charset="0"/>
        </a:defRPr>
      </a:lvl7pPr>
      <a:lvl8pPr marL="1371600" algn="l" rtl="0" eaLnBrk="1" fontAlgn="base" hangingPunct="1">
        <a:spcBef>
          <a:spcPct val="0"/>
        </a:spcBef>
        <a:spcAft>
          <a:spcPct val="0"/>
        </a:spcAft>
        <a:defRPr sz="3000">
          <a:solidFill>
            <a:schemeClr val="tx2"/>
          </a:solidFill>
          <a:latin typeface="Comic Sans MS" pitchFamily="66" charset="0"/>
        </a:defRPr>
      </a:lvl8pPr>
      <a:lvl9pPr marL="1828800" algn="l" rtl="0" eaLnBrk="1" fontAlgn="base" hangingPunct="1">
        <a:spcBef>
          <a:spcPct val="0"/>
        </a:spcBef>
        <a:spcAft>
          <a:spcPct val="0"/>
        </a:spcAft>
        <a:defRPr sz="3000">
          <a:solidFill>
            <a:schemeClr val="tx2"/>
          </a:solidFill>
          <a:latin typeface="Comic Sans MS" pitchFamily="66" charset="0"/>
        </a:defRPr>
      </a:lvl9pPr>
    </p:titleStyle>
    <p:bodyStyle>
      <a:lvl1pPr marL="342900" indent="-342900" algn="l" rtl="0" eaLnBrk="1" fontAlgn="base" hangingPunct="1">
        <a:spcBef>
          <a:spcPct val="20000"/>
        </a:spcBef>
        <a:spcAft>
          <a:spcPct val="0"/>
        </a:spcAft>
        <a:buChar char="•"/>
        <a:defRPr sz="2200">
          <a:solidFill>
            <a:schemeClr val="tx2"/>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a:solidFill>
            <a:schemeClr val="tx2"/>
          </a:solidFill>
          <a:latin typeface="+mn-lt"/>
          <a:ea typeface="ＭＳ Ｐゴシック" charset="0"/>
        </a:defRPr>
      </a:lvl2pPr>
      <a:lvl3pPr marL="1143000" indent="-228600" algn="l" rtl="0" eaLnBrk="1" fontAlgn="base" hangingPunct="1">
        <a:spcBef>
          <a:spcPct val="20000"/>
        </a:spcBef>
        <a:spcAft>
          <a:spcPct val="0"/>
        </a:spcAft>
        <a:buChar char="•"/>
        <a:defRPr sz="1600">
          <a:solidFill>
            <a:schemeClr val="tx2"/>
          </a:solidFill>
          <a:latin typeface="+mn-lt"/>
          <a:ea typeface="ＭＳ Ｐゴシック" charset="0"/>
        </a:defRPr>
      </a:lvl3pPr>
      <a:lvl4pPr marL="1600200" indent="-228600" algn="l" rtl="0" eaLnBrk="1" fontAlgn="base" hangingPunct="1">
        <a:spcBef>
          <a:spcPct val="20000"/>
        </a:spcBef>
        <a:spcAft>
          <a:spcPct val="0"/>
        </a:spcAft>
        <a:buChar char="–"/>
        <a:defRPr sz="1400">
          <a:solidFill>
            <a:schemeClr val="tx2"/>
          </a:solidFill>
          <a:latin typeface="+mn-lt"/>
          <a:ea typeface="ＭＳ Ｐゴシック" charset="0"/>
        </a:defRPr>
      </a:lvl4pPr>
      <a:lvl5pPr marL="2057400" indent="-228600" algn="l" rtl="0" eaLnBrk="1" fontAlgn="base" hangingPunct="1">
        <a:spcBef>
          <a:spcPct val="20000"/>
        </a:spcBef>
        <a:spcAft>
          <a:spcPct val="0"/>
        </a:spcAft>
        <a:buChar char="»"/>
        <a:defRPr sz="1400">
          <a:solidFill>
            <a:schemeClr val="tx2"/>
          </a:solidFill>
          <a:latin typeface="+mn-lt"/>
          <a:ea typeface="ＭＳ Ｐゴシック" charset="0"/>
        </a:defRPr>
      </a:lvl5pPr>
      <a:lvl6pPr marL="2514600" indent="-228600" algn="l" rtl="0" eaLnBrk="1" fontAlgn="base" hangingPunct="1">
        <a:spcBef>
          <a:spcPct val="20000"/>
        </a:spcBef>
        <a:spcAft>
          <a:spcPct val="0"/>
        </a:spcAft>
        <a:buChar char="»"/>
        <a:defRPr sz="1400">
          <a:solidFill>
            <a:schemeClr val="tx2"/>
          </a:solidFill>
          <a:latin typeface="+mn-lt"/>
        </a:defRPr>
      </a:lvl6pPr>
      <a:lvl7pPr marL="2971800" indent="-228600" algn="l" rtl="0" eaLnBrk="1" fontAlgn="base" hangingPunct="1">
        <a:spcBef>
          <a:spcPct val="20000"/>
        </a:spcBef>
        <a:spcAft>
          <a:spcPct val="0"/>
        </a:spcAft>
        <a:buChar char="»"/>
        <a:defRPr sz="1400">
          <a:solidFill>
            <a:schemeClr val="tx2"/>
          </a:solidFill>
          <a:latin typeface="+mn-lt"/>
        </a:defRPr>
      </a:lvl7pPr>
      <a:lvl8pPr marL="3429000" indent="-228600" algn="l" rtl="0" eaLnBrk="1" fontAlgn="base" hangingPunct="1">
        <a:spcBef>
          <a:spcPct val="20000"/>
        </a:spcBef>
        <a:spcAft>
          <a:spcPct val="0"/>
        </a:spcAft>
        <a:buChar char="»"/>
        <a:defRPr sz="1400">
          <a:solidFill>
            <a:schemeClr val="tx2"/>
          </a:solidFill>
          <a:latin typeface="+mn-lt"/>
        </a:defRPr>
      </a:lvl8pPr>
      <a:lvl9pPr marL="3886200" indent="-228600" algn="l" rtl="0" eaLnBrk="1" fontAlgn="base" hangingPunct="1">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3074" name="Picture 2" descr="RU_units-banner_red2"/>
          <p:cNvPicPr>
            <a:picLocks noChangeAspect="1" noChangeArrowheads="1"/>
          </p:cNvPicPr>
          <p:nvPr/>
        </p:nvPicPr>
        <p:blipFill>
          <a:blip r:embed="rId13" cstate="print"/>
          <a:srcRect/>
          <a:stretch>
            <a:fillRect/>
          </a:stretch>
        </p:blipFill>
        <p:spPr bwMode="auto">
          <a:xfrm>
            <a:off x="1" y="6238876"/>
            <a:ext cx="12230100" cy="619125"/>
          </a:xfrm>
          <a:prstGeom prst="rect">
            <a:avLst/>
          </a:prstGeom>
          <a:noFill/>
          <a:ln w="9525">
            <a:noFill/>
            <a:miter lim="800000"/>
            <a:headEnd/>
            <a:tailEnd/>
          </a:ln>
        </p:spPr>
      </p:pic>
      <p:sp>
        <p:nvSpPr>
          <p:cNvPr id="16387" name="Text Box 3"/>
          <p:cNvSpPr txBox="1">
            <a:spLocks noChangeArrowheads="1"/>
          </p:cNvSpPr>
          <p:nvPr/>
        </p:nvSpPr>
        <p:spPr bwMode="auto">
          <a:xfrm>
            <a:off x="7905751" y="6346825"/>
            <a:ext cx="4165600" cy="457200"/>
          </a:xfrm>
          <a:prstGeom prst="rect">
            <a:avLst/>
          </a:prstGeom>
          <a:no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endParaRPr lang="en-US" sz="1200">
              <a:solidFill>
                <a:schemeClr val="bg1"/>
              </a:solidFill>
            </a:endParaRPr>
          </a:p>
          <a:p>
            <a:pPr algn="r">
              <a:defRPr/>
            </a:pPr>
            <a:r>
              <a:rPr lang="en-US" sz="1200">
                <a:solidFill>
                  <a:schemeClr val="bg1"/>
                </a:solidFill>
              </a:rPr>
              <a:t>Department of Environmental Sciences</a:t>
            </a:r>
            <a:endParaRPr lang="en-US" sz="2400">
              <a:solidFill>
                <a:schemeClr val="bg1"/>
              </a:solidFill>
              <a:latin typeface="Times New Roman" charset="0"/>
            </a:endParaRPr>
          </a:p>
        </p:txBody>
      </p:sp>
      <p:grpSp>
        <p:nvGrpSpPr>
          <p:cNvPr id="3076" name="Group 4"/>
          <p:cNvGrpSpPr>
            <a:grpSpLocks/>
          </p:cNvGrpSpPr>
          <p:nvPr/>
        </p:nvGrpSpPr>
        <p:grpSpPr bwMode="auto">
          <a:xfrm>
            <a:off x="1219200" y="228600"/>
            <a:ext cx="10363200" cy="1449388"/>
            <a:chOff x="2016" y="1077"/>
            <a:chExt cx="9003" cy="3091"/>
          </a:xfrm>
        </p:grpSpPr>
        <p:sp>
          <p:nvSpPr>
            <p:cNvPr id="16389" name="Freeform 5" descr="Large confetti"/>
            <p:cNvSpPr>
              <a:spLocks/>
            </p:cNvSpPr>
            <p:nvPr/>
          </p:nvSpPr>
          <p:spPr bwMode="auto">
            <a:xfrm>
              <a:off x="2016" y="1077"/>
              <a:ext cx="7889" cy="2045"/>
            </a:xfrm>
            <a:custGeom>
              <a:avLst/>
              <a:gdLst>
                <a:gd name="T0" fmla="*/ 0 w 7889"/>
                <a:gd name="T1" fmla="*/ 118 h 2044"/>
                <a:gd name="T2" fmla="*/ 469 w 7889"/>
                <a:gd name="T3" fmla="*/ 173 h 2044"/>
                <a:gd name="T4" fmla="*/ 831 w 7889"/>
                <a:gd name="T5" fmla="*/ 164 h 2044"/>
                <a:gd name="T6" fmla="*/ 1073 w 7889"/>
                <a:gd name="T7" fmla="*/ 127 h 2044"/>
                <a:gd name="T8" fmla="*/ 1632 w 7889"/>
                <a:gd name="T9" fmla="*/ 118 h 2044"/>
                <a:gd name="T10" fmla="*/ 2690 w 7889"/>
                <a:gd name="T11" fmla="*/ 72 h 2044"/>
                <a:gd name="T12" fmla="*/ 5789 w 7889"/>
                <a:gd name="T13" fmla="*/ 53 h 2044"/>
                <a:gd name="T14" fmla="*/ 6302 w 7889"/>
                <a:gd name="T15" fmla="*/ 25 h 2044"/>
                <a:gd name="T16" fmla="*/ 6645 w 7889"/>
                <a:gd name="T17" fmla="*/ 3 h 2044"/>
                <a:gd name="T18" fmla="*/ 6784 w 7889"/>
                <a:gd name="T19" fmla="*/ 23 h 2044"/>
                <a:gd name="T20" fmla="*/ 6894 w 7889"/>
                <a:gd name="T21" fmla="*/ 63 h 2044"/>
                <a:gd name="T22" fmla="*/ 6944 w 7889"/>
                <a:gd name="T23" fmla="*/ 73 h 2044"/>
                <a:gd name="T24" fmla="*/ 7074 w 7889"/>
                <a:gd name="T25" fmla="*/ 133 h 2044"/>
                <a:gd name="T26" fmla="*/ 7184 w 7889"/>
                <a:gd name="T27" fmla="*/ 223 h 2044"/>
                <a:gd name="T28" fmla="*/ 7264 w 7889"/>
                <a:gd name="T29" fmla="*/ 333 h 2044"/>
                <a:gd name="T30" fmla="*/ 7384 w 7889"/>
                <a:gd name="T31" fmla="*/ 443 h 2044"/>
                <a:gd name="T32" fmla="*/ 7428 w 7889"/>
                <a:gd name="T33" fmla="*/ 468 h 2044"/>
                <a:gd name="T34" fmla="*/ 7473 w 7889"/>
                <a:gd name="T35" fmla="*/ 525 h 2044"/>
                <a:gd name="T36" fmla="*/ 7512 w 7889"/>
                <a:gd name="T37" fmla="*/ 552 h 2044"/>
                <a:gd name="T38" fmla="*/ 7684 w 7889"/>
                <a:gd name="T39" fmla="*/ 683 h 2044"/>
                <a:gd name="T40" fmla="*/ 7859 w 7889"/>
                <a:gd name="T41" fmla="*/ 883 h 2044"/>
                <a:gd name="T42" fmla="*/ 7857 w 7889"/>
                <a:gd name="T43" fmla="*/ 1151 h 2044"/>
                <a:gd name="T44" fmla="*/ 7829 w 7889"/>
                <a:gd name="T45" fmla="*/ 1188 h 2044"/>
                <a:gd name="T46" fmla="*/ 7814 w 7889"/>
                <a:gd name="T47" fmla="*/ 1215 h 2044"/>
                <a:gd name="T48" fmla="*/ 7784 w 7889"/>
                <a:gd name="T49" fmla="*/ 1289 h 2044"/>
                <a:gd name="T50" fmla="*/ 7768 w 7889"/>
                <a:gd name="T51" fmla="*/ 1326 h 2044"/>
                <a:gd name="T52" fmla="*/ 7693 w 7889"/>
                <a:gd name="T53" fmla="*/ 1658 h 2044"/>
                <a:gd name="T54" fmla="*/ 7613 w 7889"/>
                <a:gd name="T55" fmla="*/ 2027 h 2044"/>
                <a:gd name="T56" fmla="*/ 7466 w 7889"/>
                <a:gd name="T57" fmla="*/ 2024 h 2044"/>
                <a:gd name="T58" fmla="*/ 7383 w 7889"/>
                <a:gd name="T59" fmla="*/ 2020 h 2044"/>
                <a:gd name="T60" fmla="*/ 7372 w 7889"/>
                <a:gd name="T61" fmla="*/ 1914 h 2044"/>
                <a:gd name="T62" fmla="*/ 7349 w 7889"/>
                <a:gd name="T63" fmla="*/ 1780 h 2044"/>
                <a:gd name="T64" fmla="*/ 7315 w 7889"/>
                <a:gd name="T65" fmla="*/ 1732 h 2044"/>
                <a:gd name="T66" fmla="*/ 7285 w 7889"/>
                <a:gd name="T67" fmla="*/ 1676 h 2044"/>
                <a:gd name="T68" fmla="*/ 7255 w 7889"/>
                <a:gd name="T69" fmla="*/ 1621 h 2044"/>
                <a:gd name="T70" fmla="*/ 7073 w 7889"/>
                <a:gd name="T71" fmla="*/ 929 h 2044"/>
                <a:gd name="T72" fmla="*/ 6892 w 7889"/>
                <a:gd name="T73" fmla="*/ 827 h 2044"/>
                <a:gd name="T74" fmla="*/ 6801 w 7889"/>
                <a:gd name="T75" fmla="*/ 809 h 2044"/>
                <a:gd name="T76" fmla="*/ 6650 w 7889"/>
                <a:gd name="T77" fmla="*/ 772 h 2044"/>
                <a:gd name="T78" fmla="*/ 6242 w 7889"/>
                <a:gd name="T79" fmla="*/ 763 h 2044"/>
                <a:gd name="T80" fmla="*/ 4987 w 7889"/>
                <a:gd name="T81" fmla="*/ 754 h 2044"/>
                <a:gd name="T82" fmla="*/ 4700 w 7889"/>
                <a:gd name="T83" fmla="*/ 726 h 2044"/>
                <a:gd name="T84" fmla="*/ 3688 w 7889"/>
                <a:gd name="T85" fmla="*/ 717 h 2044"/>
                <a:gd name="T86" fmla="*/ 2887 w 7889"/>
                <a:gd name="T87" fmla="*/ 781 h 2044"/>
                <a:gd name="T88" fmla="*/ 2116 w 7889"/>
                <a:gd name="T89" fmla="*/ 763 h 2044"/>
                <a:gd name="T90" fmla="*/ 1526 w 7889"/>
                <a:gd name="T91" fmla="*/ 754 h 2044"/>
                <a:gd name="T92" fmla="*/ 1330 w 7889"/>
                <a:gd name="T93" fmla="*/ 726 h 2044"/>
                <a:gd name="T94" fmla="*/ 181 w 7889"/>
                <a:gd name="T95" fmla="*/ 735 h 20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89" h="2044">
                  <a:moveTo>
                    <a:pt x="0" y="118"/>
                  </a:moveTo>
                  <a:cubicBezTo>
                    <a:pt x="161" y="130"/>
                    <a:pt x="306" y="161"/>
                    <a:pt x="469" y="173"/>
                  </a:cubicBezTo>
                  <a:cubicBezTo>
                    <a:pt x="589" y="169"/>
                    <a:pt x="710" y="169"/>
                    <a:pt x="831" y="164"/>
                  </a:cubicBezTo>
                  <a:cubicBezTo>
                    <a:pt x="912" y="160"/>
                    <a:pt x="994" y="129"/>
                    <a:pt x="1073" y="127"/>
                  </a:cubicBezTo>
                  <a:cubicBezTo>
                    <a:pt x="1260" y="121"/>
                    <a:pt x="1445" y="121"/>
                    <a:pt x="1632" y="118"/>
                  </a:cubicBezTo>
                  <a:cubicBezTo>
                    <a:pt x="1987" y="96"/>
                    <a:pt x="2331" y="80"/>
                    <a:pt x="2690" y="72"/>
                  </a:cubicBezTo>
                  <a:cubicBezTo>
                    <a:pt x="3727" y="78"/>
                    <a:pt x="4753" y="68"/>
                    <a:pt x="5789" y="53"/>
                  </a:cubicBezTo>
                  <a:cubicBezTo>
                    <a:pt x="6008" y="27"/>
                    <a:pt x="5838" y="45"/>
                    <a:pt x="6302" y="25"/>
                  </a:cubicBezTo>
                  <a:cubicBezTo>
                    <a:pt x="6420" y="21"/>
                    <a:pt x="6528" y="6"/>
                    <a:pt x="6645" y="3"/>
                  </a:cubicBezTo>
                  <a:cubicBezTo>
                    <a:pt x="6852" y="39"/>
                    <a:pt x="6654" y="0"/>
                    <a:pt x="6784" y="23"/>
                  </a:cubicBezTo>
                  <a:cubicBezTo>
                    <a:pt x="6809" y="37"/>
                    <a:pt x="6867" y="55"/>
                    <a:pt x="6894" y="63"/>
                  </a:cubicBezTo>
                  <a:cubicBezTo>
                    <a:pt x="6921" y="71"/>
                    <a:pt x="6914" y="61"/>
                    <a:pt x="6944" y="73"/>
                  </a:cubicBezTo>
                  <a:cubicBezTo>
                    <a:pt x="7107" y="135"/>
                    <a:pt x="6873" y="38"/>
                    <a:pt x="7074" y="133"/>
                  </a:cubicBezTo>
                  <a:cubicBezTo>
                    <a:pt x="7149" y="168"/>
                    <a:pt x="7116" y="182"/>
                    <a:pt x="7184" y="223"/>
                  </a:cubicBezTo>
                  <a:cubicBezTo>
                    <a:pt x="7213" y="276"/>
                    <a:pt x="7247" y="279"/>
                    <a:pt x="7264" y="333"/>
                  </a:cubicBezTo>
                  <a:cubicBezTo>
                    <a:pt x="7389" y="444"/>
                    <a:pt x="7272" y="339"/>
                    <a:pt x="7384" y="443"/>
                  </a:cubicBezTo>
                  <a:cubicBezTo>
                    <a:pt x="7377" y="453"/>
                    <a:pt x="7398" y="444"/>
                    <a:pt x="7428" y="468"/>
                  </a:cubicBezTo>
                  <a:cubicBezTo>
                    <a:pt x="7473" y="525"/>
                    <a:pt x="7597" y="606"/>
                    <a:pt x="7473" y="525"/>
                  </a:cubicBezTo>
                  <a:cubicBezTo>
                    <a:pt x="7557" y="588"/>
                    <a:pt x="7477" y="526"/>
                    <a:pt x="7512" y="552"/>
                  </a:cubicBezTo>
                  <a:cubicBezTo>
                    <a:pt x="7547" y="578"/>
                    <a:pt x="7626" y="628"/>
                    <a:pt x="7684" y="683"/>
                  </a:cubicBezTo>
                  <a:cubicBezTo>
                    <a:pt x="7806" y="801"/>
                    <a:pt x="7809" y="804"/>
                    <a:pt x="7859" y="883"/>
                  </a:cubicBezTo>
                  <a:cubicBezTo>
                    <a:pt x="7844" y="982"/>
                    <a:pt x="7889" y="1053"/>
                    <a:pt x="7857" y="1150"/>
                  </a:cubicBezTo>
                  <a:cubicBezTo>
                    <a:pt x="7872" y="1156"/>
                    <a:pt x="7821" y="1176"/>
                    <a:pt x="7829" y="1187"/>
                  </a:cubicBezTo>
                  <a:cubicBezTo>
                    <a:pt x="7835" y="1196"/>
                    <a:pt x="7818" y="1205"/>
                    <a:pt x="7814" y="1214"/>
                  </a:cubicBezTo>
                  <a:cubicBezTo>
                    <a:pt x="7802" y="1239"/>
                    <a:pt x="7793" y="1264"/>
                    <a:pt x="7784" y="1288"/>
                  </a:cubicBezTo>
                  <a:cubicBezTo>
                    <a:pt x="7778" y="1301"/>
                    <a:pt x="7768" y="1325"/>
                    <a:pt x="7768" y="1325"/>
                  </a:cubicBezTo>
                  <a:cubicBezTo>
                    <a:pt x="7748" y="1439"/>
                    <a:pt x="7738" y="1546"/>
                    <a:pt x="7693" y="1657"/>
                  </a:cubicBezTo>
                  <a:cubicBezTo>
                    <a:pt x="7683" y="1833"/>
                    <a:pt x="7691" y="1884"/>
                    <a:pt x="7613" y="2026"/>
                  </a:cubicBezTo>
                  <a:cubicBezTo>
                    <a:pt x="7604" y="2044"/>
                    <a:pt x="7474" y="2022"/>
                    <a:pt x="7466" y="2023"/>
                  </a:cubicBezTo>
                  <a:cubicBezTo>
                    <a:pt x="7442" y="2020"/>
                    <a:pt x="7392" y="2034"/>
                    <a:pt x="7383" y="2019"/>
                  </a:cubicBezTo>
                  <a:cubicBezTo>
                    <a:pt x="7379" y="2013"/>
                    <a:pt x="7368" y="1928"/>
                    <a:pt x="7372" y="1913"/>
                  </a:cubicBezTo>
                  <a:cubicBezTo>
                    <a:pt x="7374" y="1873"/>
                    <a:pt x="7353" y="1809"/>
                    <a:pt x="7349" y="1779"/>
                  </a:cubicBezTo>
                  <a:cubicBezTo>
                    <a:pt x="7340" y="1749"/>
                    <a:pt x="7326" y="1748"/>
                    <a:pt x="7315" y="1731"/>
                  </a:cubicBezTo>
                  <a:cubicBezTo>
                    <a:pt x="7292" y="1713"/>
                    <a:pt x="7296" y="1696"/>
                    <a:pt x="7285" y="1675"/>
                  </a:cubicBezTo>
                  <a:cubicBezTo>
                    <a:pt x="7275" y="1657"/>
                    <a:pt x="7255" y="1620"/>
                    <a:pt x="7255" y="1620"/>
                  </a:cubicBezTo>
                  <a:cubicBezTo>
                    <a:pt x="7249" y="1440"/>
                    <a:pt x="7306" y="1106"/>
                    <a:pt x="7073" y="929"/>
                  </a:cubicBezTo>
                  <a:cubicBezTo>
                    <a:pt x="7037" y="901"/>
                    <a:pt x="6943" y="843"/>
                    <a:pt x="6892" y="827"/>
                  </a:cubicBezTo>
                  <a:cubicBezTo>
                    <a:pt x="6863" y="818"/>
                    <a:pt x="6828" y="819"/>
                    <a:pt x="6801" y="809"/>
                  </a:cubicBezTo>
                  <a:cubicBezTo>
                    <a:pt x="6760" y="792"/>
                    <a:pt x="6701" y="774"/>
                    <a:pt x="6650" y="772"/>
                  </a:cubicBezTo>
                  <a:cubicBezTo>
                    <a:pt x="6514" y="766"/>
                    <a:pt x="6378" y="764"/>
                    <a:pt x="6242" y="763"/>
                  </a:cubicBezTo>
                  <a:cubicBezTo>
                    <a:pt x="5824" y="758"/>
                    <a:pt x="5405" y="757"/>
                    <a:pt x="4987" y="754"/>
                  </a:cubicBezTo>
                  <a:cubicBezTo>
                    <a:pt x="4770" y="732"/>
                    <a:pt x="4867" y="741"/>
                    <a:pt x="4700" y="726"/>
                  </a:cubicBezTo>
                  <a:cubicBezTo>
                    <a:pt x="4396" y="664"/>
                    <a:pt x="3873" y="714"/>
                    <a:pt x="3688" y="717"/>
                  </a:cubicBezTo>
                  <a:cubicBezTo>
                    <a:pt x="3414" y="758"/>
                    <a:pt x="3174" y="773"/>
                    <a:pt x="2887" y="781"/>
                  </a:cubicBezTo>
                  <a:cubicBezTo>
                    <a:pt x="2624" y="808"/>
                    <a:pt x="2373" y="770"/>
                    <a:pt x="2116" y="763"/>
                  </a:cubicBezTo>
                  <a:cubicBezTo>
                    <a:pt x="1919" y="757"/>
                    <a:pt x="1723" y="757"/>
                    <a:pt x="1526" y="754"/>
                  </a:cubicBezTo>
                  <a:cubicBezTo>
                    <a:pt x="1458" y="747"/>
                    <a:pt x="1396" y="740"/>
                    <a:pt x="1330" y="726"/>
                  </a:cubicBezTo>
                  <a:cubicBezTo>
                    <a:pt x="935" y="732"/>
                    <a:pt x="586" y="735"/>
                    <a:pt x="181" y="735"/>
                  </a:cubicBezTo>
                </a:path>
              </a:pathLst>
            </a:custGeom>
            <a:pattFill prst="lgConfetti">
              <a:fgClr>
                <a:srgbClr val="969696"/>
              </a:fgClr>
              <a:bgClr>
                <a:srgbClr val="FFFFFF"/>
              </a:bgClr>
            </a:pattFill>
            <a:ln w="12700" cap="flat" cmpd="sng">
              <a:solidFill>
                <a:srgbClr val="000000"/>
              </a:solidFill>
              <a:prstDash val="solid"/>
              <a:round/>
              <a:headEnd type="none" w="sm" len="sm"/>
              <a:tailEnd type="none" w="sm" len="sm"/>
            </a:ln>
          </p:spPr>
          <p:txBody>
            <a:bodyPr wrap="none" anchor="ctr"/>
            <a:lstStyle/>
            <a:p>
              <a:pPr>
                <a:defRPr/>
              </a:pPr>
              <a:endParaRPr lang="en-US" sz="2400"/>
            </a:p>
          </p:txBody>
        </p:sp>
        <p:sp>
          <p:nvSpPr>
            <p:cNvPr id="16390" name="Arc 6"/>
            <p:cNvSpPr>
              <a:spLocks/>
            </p:cNvSpPr>
            <p:nvPr/>
          </p:nvSpPr>
          <p:spPr bwMode="auto">
            <a:xfrm flipH="1">
              <a:off x="9645" y="2841"/>
              <a:ext cx="1374" cy="1327"/>
            </a:xfrm>
            <a:custGeom>
              <a:avLst/>
              <a:gdLst>
                <a:gd name="T0" fmla="*/ 89 w 21198"/>
                <a:gd name="T1" fmla="*/ 16 h 21600"/>
                <a:gd name="T2" fmla="*/ 0 w 21198"/>
                <a:gd name="T3" fmla="*/ 82 h 21600"/>
                <a:gd name="T4" fmla="*/ 0 w 21198"/>
                <a:gd name="T5" fmla="*/ 0 h 21600"/>
                <a:gd name="T6" fmla="*/ 0 60000 65536"/>
                <a:gd name="T7" fmla="*/ 0 60000 65536"/>
                <a:gd name="T8" fmla="*/ 0 60000 65536"/>
              </a:gdLst>
              <a:ahLst/>
              <a:cxnLst>
                <a:cxn ang="T6">
                  <a:pos x="T0" y="T1"/>
                </a:cxn>
                <a:cxn ang="T7">
                  <a:pos x="T2" y="T3"/>
                </a:cxn>
                <a:cxn ang="T8">
                  <a:pos x="T4" y="T5"/>
                </a:cxn>
              </a:cxnLst>
              <a:rect l="0" t="0" r="r" b="b"/>
              <a:pathLst>
                <a:path w="21198" h="21600" fill="none" extrusionOk="0">
                  <a:moveTo>
                    <a:pt x="21197" y="4147"/>
                  </a:moveTo>
                  <a:cubicBezTo>
                    <a:pt x="19214" y="14285"/>
                    <a:pt x="10330" y="21599"/>
                    <a:pt x="0" y="21600"/>
                  </a:cubicBezTo>
                </a:path>
                <a:path w="21198" h="21600" stroke="0" extrusionOk="0">
                  <a:moveTo>
                    <a:pt x="21197" y="4147"/>
                  </a:moveTo>
                  <a:cubicBezTo>
                    <a:pt x="19214" y="14285"/>
                    <a:pt x="10330" y="21599"/>
                    <a:pt x="0" y="21600"/>
                  </a:cubicBezTo>
                  <a:lnTo>
                    <a:pt x="0" y="0"/>
                  </a:lnTo>
                  <a:lnTo>
                    <a:pt x="21197" y="4147"/>
                  </a:lnTo>
                  <a:close/>
                </a:path>
              </a:pathLst>
            </a:custGeom>
            <a:noFill/>
            <a:ln w="50800" cap="rnd">
              <a:solidFill>
                <a:srgbClr val="000000"/>
              </a:solidFill>
              <a:round/>
              <a:headEnd type="none" w="sm" len="sm"/>
              <a:tailEnd type="none" w="sm" len="sm"/>
            </a:ln>
          </p:spPr>
          <p:txBody>
            <a:bodyPr wrap="none" anchor="ctr"/>
            <a:lstStyle/>
            <a:p>
              <a:pPr>
                <a:defRPr/>
              </a:pPr>
              <a:endParaRPr lang="en-US" sz="2400"/>
            </a:p>
          </p:txBody>
        </p:sp>
        <p:sp>
          <p:nvSpPr>
            <p:cNvPr id="16391" name="Arc 7"/>
            <p:cNvSpPr>
              <a:spLocks/>
            </p:cNvSpPr>
            <p:nvPr/>
          </p:nvSpPr>
          <p:spPr bwMode="auto">
            <a:xfrm flipH="1">
              <a:off x="8035" y="2841"/>
              <a:ext cx="1372" cy="1327"/>
            </a:xfrm>
            <a:custGeom>
              <a:avLst/>
              <a:gdLst>
                <a:gd name="T0" fmla="*/ 89 w 21196"/>
                <a:gd name="T1" fmla="*/ 82 h 21600"/>
                <a:gd name="T2" fmla="*/ 0 w 21196"/>
                <a:gd name="T3" fmla="*/ 16 h 21600"/>
                <a:gd name="T4" fmla="*/ 89 w 21196"/>
                <a:gd name="T5" fmla="*/ 0 h 21600"/>
                <a:gd name="T6" fmla="*/ 0 60000 65536"/>
                <a:gd name="T7" fmla="*/ 0 60000 65536"/>
                <a:gd name="T8" fmla="*/ 0 60000 65536"/>
              </a:gdLst>
              <a:ahLst/>
              <a:cxnLst>
                <a:cxn ang="T6">
                  <a:pos x="T0" y="T1"/>
                </a:cxn>
                <a:cxn ang="T7">
                  <a:pos x="T2" y="T3"/>
                </a:cxn>
                <a:cxn ang="T8">
                  <a:pos x="T4" y="T5"/>
                </a:cxn>
              </a:cxnLst>
              <a:rect l="0" t="0" r="r" b="b"/>
              <a:pathLst>
                <a:path w="21196" h="21600" fill="none" extrusionOk="0">
                  <a:moveTo>
                    <a:pt x="21196" y="21600"/>
                  </a:moveTo>
                  <a:cubicBezTo>
                    <a:pt x="10869" y="21600"/>
                    <a:pt x="1986" y="14290"/>
                    <a:pt x="-1" y="4156"/>
                  </a:cubicBezTo>
                </a:path>
                <a:path w="21196" h="21600" stroke="0" extrusionOk="0">
                  <a:moveTo>
                    <a:pt x="21196" y="21600"/>
                  </a:moveTo>
                  <a:cubicBezTo>
                    <a:pt x="10869" y="21600"/>
                    <a:pt x="1986" y="14290"/>
                    <a:pt x="-1" y="4156"/>
                  </a:cubicBezTo>
                  <a:lnTo>
                    <a:pt x="21196" y="0"/>
                  </a:lnTo>
                  <a:lnTo>
                    <a:pt x="21196" y="21600"/>
                  </a:lnTo>
                  <a:close/>
                </a:path>
              </a:pathLst>
            </a:custGeom>
            <a:noFill/>
            <a:ln w="50800" cap="rnd">
              <a:solidFill>
                <a:srgbClr val="000000"/>
              </a:solidFill>
              <a:round/>
              <a:headEnd type="none" w="sm" len="sm"/>
              <a:tailEnd type="none" w="sm" len="sm"/>
            </a:ln>
          </p:spPr>
          <p:txBody>
            <a:bodyPr wrap="none" anchor="ctr"/>
            <a:lstStyle/>
            <a:p>
              <a:pPr>
                <a:defRPr/>
              </a:pPr>
              <a:endParaRPr lang="en-US" sz="2400"/>
            </a:p>
          </p:txBody>
        </p:sp>
        <p:sp>
          <p:nvSpPr>
            <p:cNvPr id="16392" name="Freeform 8"/>
            <p:cNvSpPr>
              <a:spLocks/>
            </p:cNvSpPr>
            <p:nvPr/>
          </p:nvSpPr>
          <p:spPr bwMode="auto">
            <a:xfrm flipH="1">
              <a:off x="9412" y="3102"/>
              <a:ext cx="234" cy="17"/>
            </a:xfrm>
            <a:custGeom>
              <a:avLst/>
              <a:gdLst>
                <a:gd name="T0" fmla="*/ 0 w 128"/>
                <a:gd name="T1" fmla="*/ 0 h 16"/>
                <a:gd name="T2" fmla="*/ 95 w 128"/>
                <a:gd name="T3" fmla="*/ 17 h 16"/>
                <a:gd name="T4" fmla="*/ 201 w 128"/>
                <a:gd name="T5" fmla="*/ 15 h 16"/>
                <a:gd name="T6" fmla="*/ 234 w 128"/>
                <a:gd name="T7" fmla="*/ 2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16">
                  <a:moveTo>
                    <a:pt x="0" y="0"/>
                  </a:moveTo>
                  <a:cubicBezTo>
                    <a:pt x="19" y="13"/>
                    <a:pt x="27" y="14"/>
                    <a:pt x="52" y="16"/>
                  </a:cubicBezTo>
                  <a:cubicBezTo>
                    <a:pt x="71" y="15"/>
                    <a:pt x="91" y="15"/>
                    <a:pt x="110" y="14"/>
                  </a:cubicBezTo>
                  <a:cubicBezTo>
                    <a:pt x="117" y="14"/>
                    <a:pt x="128" y="2"/>
                    <a:pt x="128" y="2"/>
                  </a:cubicBezTo>
                </a:path>
              </a:pathLst>
            </a:custGeom>
            <a:noFill/>
            <a:ln w="57150" cap="flat" cmpd="sng">
              <a:solidFill>
                <a:srgbClr val="000000"/>
              </a:solidFill>
              <a:prstDash val="solid"/>
              <a:round/>
              <a:headEnd type="none" w="sm" len="sm"/>
              <a:tailEnd type="none" w="sm" len="sm"/>
            </a:ln>
          </p:spPr>
          <p:txBody>
            <a:bodyPr wrap="none" anchor="ctr"/>
            <a:lstStyle/>
            <a:p>
              <a:pPr>
                <a:defRPr/>
              </a:pPr>
              <a:endParaRPr lang="en-US" sz="2400"/>
            </a:p>
          </p:txBody>
        </p:sp>
      </p:grpSp>
    </p:spTree>
    <p:extLst>
      <p:ext uri="{BB962C8B-B14F-4D97-AF65-F5344CB8AC3E}">
        <p14:creationId xmlns:p14="http://schemas.microsoft.com/office/powerpoint/2010/main" val="66108083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eaLnBrk="1" fontAlgn="base" hangingPunct="1">
        <a:spcBef>
          <a:spcPct val="0"/>
        </a:spcBef>
        <a:spcAft>
          <a:spcPct val="0"/>
        </a:spcAft>
        <a:defRPr sz="3000">
          <a:solidFill>
            <a:schemeClr val="tx2"/>
          </a:solidFill>
          <a:latin typeface="+mj-lt"/>
          <a:ea typeface="ＭＳ Ｐゴシック" charset="0"/>
          <a:cs typeface="ＭＳ Ｐゴシック" charset="0"/>
        </a:defRPr>
      </a:lvl1pPr>
      <a:lvl2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2pPr>
      <a:lvl3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3pPr>
      <a:lvl4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4pPr>
      <a:lvl5pPr algn="l" rtl="0" eaLnBrk="1" fontAlgn="base" hangingPunct="1">
        <a:spcBef>
          <a:spcPct val="0"/>
        </a:spcBef>
        <a:spcAft>
          <a:spcPct val="0"/>
        </a:spcAft>
        <a:defRPr sz="3000">
          <a:solidFill>
            <a:schemeClr val="tx2"/>
          </a:solidFill>
          <a:latin typeface="Comic Sans MS" pitchFamily="66" charset="0"/>
          <a:ea typeface="ＭＳ Ｐゴシック" charset="0"/>
          <a:cs typeface="ＭＳ Ｐゴシック" charset="0"/>
        </a:defRPr>
      </a:lvl5pPr>
      <a:lvl6pPr marL="457200" algn="l" rtl="0" eaLnBrk="1" fontAlgn="base" hangingPunct="1">
        <a:spcBef>
          <a:spcPct val="0"/>
        </a:spcBef>
        <a:spcAft>
          <a:spcPct val="0"/>
        </a:spcAft>
        <a:defRPr sz="3000">
          <a:solidFill>
            <a:schemeClr val="tx2"/>
          </a:solidFill>
          <a:latin typeface="Comic Sans MS" pitchFamily="66" charset="0"/>
        </a:defRPr>
      </a:lvl6pPr>
      <a:lvl7pPr marL="914400" algn="l" rtl="0" eaLnBrk="1" fontAlgn="base" hangingPunct="1">
        <a:spcBef>
          <a:spcPct val="0"/>
        </a:spcBef>
        <a:spcAft>
          <a:spcPct val="0"/>
        </a:spcAft>
        <a:defRPr sz="3000">
          <a:solidFill>
            <a:schemeClr val="tx2"/>
          </a:solidFill>
          <a:latin typeface="Comic Sans MS" pitchFamily="66" charset="0"/>
        </a:defRPr>
      </a:lvl7pPr>
      <a:lvl8pPr marL="1371600" algn="l" rtl="0" eaLnBrk="1" fontAlgn="base" hangingPunct="1">
        <a:spcBef>
          <a:spcPct val="0"/>
        </a:spcBef>
        <a:spcAft>
          <a:spcPct val="0"/>
        </a:spcAft>
        <a:defRPr sz="3000">
          <a:solidFill>
            <a:schemeClr val="tx2"/>
          </a:solidFill>
          <a:latin typeface="Comic Sans MS" pitchFamily="66" charset="0"/>
        </a:defRPr>
      </a:lvl8pPr>
      <a:lvl9pPr marL="1828800" algn="l" rtl="0" eaLnBrk="1" fontAlgn="base" hangingPunct="1">
        <a:spcBef>
          <a:spcPct val="0"/>
        </a:spcBef>
        <a:spcAft>
          <a:spcPct val="0"/>
        </a:spcAft>
        <a:defRPr sz="3000">
          <a:solidFill>
            <a:schemeClr val="tx2"/>
          </a:solidFill>
          <a:latin typeface="Comic Sans MS" pitchFamily="66" charset="0"/>
        </a:defRPr>
      </a:lvl9pPr>
    </p:titleStyle>
    <p:bodyStyle>
      <a:lvl1pPr marL="342900" indent="-342900" algn="l" rtl="0" eaLnBrk="1" fontAlgn="base" hangingPunct="1">
        <a:spcBef>
          <a:spcPct val="20000"/>
        </a:spcBef>
        <a:spcAft>
          <a:spcPct val="0"/>
        </a:spcAft>
        <a:buChar char="•"/>
        <a:defRPr sz="2200">
          <a:solidFill>
            <a:schemeClr val="tx2"/>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a:solidFill>
            <a:schemeClr val="tx2"/>
          </a:solidFill>
          <a:latin typeface="+mn-lt"/>
          <a:ea typeface="ＭＳ Ｐゴシック" charset="0"/>
        </a:defRPr>
      </a:lvl2pPr>
      <a:lvl3pPr marL="1143000" indent="-228600" algn="l" rtl="0" eaLnBrk="1" fontAlgn="base" hangingPunct="1">
        <a:spcBef>
          <a:spcPct val="20000"/>
        </a:spcBef>
        <a:spcAft>
          <a:spcPct val="0"/>
        </a:spcAft>
        <a:buChar char="•"/>
        <a:defRPr sz="1600">
          <a:solidFill>
            <a:schemeClr val="tx2"/>
          </a:solidFill>
          <a:latin typeface="+mn-lt"/>
          <a:ea typeface="ＭＳ Ｐゴシック" charset="0"/>
        </a:defRPr>
      </a:lvl3pPr>
      <a:lvl4pPr marL="1600200" indent="-228600" algn="l" rtl="0" eaLnBrk="1" fontAlgn="base" hangingPunct="1">
        <a:spcBef>
          <a:spcPct val="20000"/>
        </a:spcBef>
        <a:spcAft>
          <a:spcPct val="0"/>
        </a:spcAft>
        <a:buChar char="–"/>
        <a:defRPr sz="1400">
          <a:solidFill>
            <a:schemeClr val="tx2"/>
          </a:solidFill>
          <a:latin typeface="+mn-lt"/>
          <a:ea typeface="ＭＳ Ｐゴシック" charset="0"/>
        </a:defRPr>
      </a:lvl4pPr>
      <a:lvl5pPr marL="2057400" indent="-228600" algn="l" rtl="0" eaLnBrk="1" fontAlgn="base" hangingPunct="1">
        <a:spcBef>
          <a:spcPct val="20000"/>
        </a:spcBef>
        <a:spcAft>
          <a:spcPct val="0"/>
        </a:spcAft>
        <a:buChar char="»"/>
        <a:defRPr sz="1400">
          <a:solidFill>
            <a:schemeClr val="tx2"/>
          </a:solidFill>
          <a:latin typeface="+mn-lt"/>
          <a:ea typeface="ＭＳ Ｐゴシック" charset="0"/>
        </a:defRPr>
      </a:lvl5pPr>
      <a:lvl6pPr marL="2514600" indent="-228600" algn="l" rtl="0" eaLnBrk="1" fontAlgn="base" hangingPunct="1">
        <a:spcBef>
          <a:spcPct val="20000"/>
        </a:spcBef>
        <a:spcAft>
          <a:spcPct val="0"/>
        </a:spcAft>
        <a:buChar char="»"/>
        <a:defRPr sz="1400">
          <a:solidFill>
            <a:schemeClr val="tx2"/>
          </a:solidFill>
          <a:latin typeface="+mn-lt"/>
        </a:defRPr>
      </a:lvl6pPr>
      <a:lvl7pPr marL="2971800" indent="-228600" algn="l" rtl="0" eaLnBrk="1" fontAlgn="base" hangingPunct="1">
        <a:spcBef>
          <a:spcPct val="20000"/>
        </a:spcBef>
        <a:spcAft>
          <a:spcPct val="0"/>
        </a:spcAft>
        <a:buChar char="»"/>
        <a:defRPr sz="1400">
          <a:solidFill>
            <a:schemeClr val="tx2"/>
          </a:solidFill>
          <a:latin typeface="+mn-lt"/>
        </a:defRPr>
      </a:lvl7pPr>
      <a:lvl8pPr marL="3429000" indent="-228600" algn="l" rtl="0" eaLnBrk="1" fontAlgn="base" hangingPunct="1">
        <a:spcBef>
          <a:spcPct val="20000"/>
        </a:spcBef>
        <a:spcAft>
          <a:spcPct val="0"/>
        </a:spcAft>
        <a:buChar char="»"/>
        <a:defRPr sz="1400">
          <a:solidFill>
            <a:schemeClr val="tx2"/>
          </a:solidFill>
          <a:latin typeface="+mn-lt"/>
        </a:defRPr>
      </a:lvl8pPr>
      <a:lvl9pPr marL="3886200" indent="-228600" algn="l" rtl="0" eaLnBrk="1" fontAlgn="base" hangingPunct="1">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0083D58-3D5E-41EA-BF90-6D4E20069325}" type="slidenum">
              <a:rPr lang="en-US" smtClean="0"/>
              <a:pPr>
                <a:defRPr/>
              </a:pPr>
              <a:t>‹#›</a:t>
            </a:fld>
            <a:endParaRPr lang="en-US"/>
          </a:p>
        </p:txBody>
      </p:sp>
    </p:spTree>
    <p:extLst>
      <p:ext uri="{BB962C8B-B14F-4D97-AF65-F5344CB8AC3E}">
        <p14:creationId xmlns:p14="http://schemas.microsoft.com/office/powerpoint/2010/main" val="1716162533"/>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0083D58-3D5E-41EA-BF90-6D4E20069325}" type="slidenum">
              <a:rPr lang="en-US" smtClean="0"/>
              <a:pPr>
                <a:defRPr/>
              </a:pPr>
              <a:t>‹#›</a:t>
            </a:fld>
            <a:endParaRPr lang="en-US"/>
          </a:p>
        </p:txBody>
      </p:sp>
      <p:cxnSp>
        <p:nvCxnSpPr>
          <p:cNvPr id="7" name="Straight Connector 6">
            <a:extLst>
              <a:ext uri="{FF2B5EF4-FFF2-40B4-BE49-F238E27FC236}">
                <a16:creationId xmlns:a16="http://schemas.microsoft.com/office/drawing/2014/main" id="{9E3EC935-BEF4-BF45-8F89-CCD8CF23E08F}"/>
              </a:ext>
            </a:extLst>
          </p:cNvPr>
          <p:cNvCxnSpPr/>
          <p:nvPr/>
        </p:nvCxnSpPr>
        <p:spPr>
          <a:xfrm>
            <a:off x="1511552" y="6136524"/>
            <a:ext cx="9289544" cy="0"/>
          </a:xfrm>
          <a:prstGeom prst="line">
            <a:avLst/>
          </a:prstGeom>
          <a:ln w="6350" cmpd="sng">
            <a:solidFill>
              <a:srgbClr val="1F3158"/>
            </a:solidFill>
          </a:ln>
          <a:effectLst/>
        </p:spPr>
        <p:style>
          <a:lnRef idx="2">
            <a:schemeClr val="accent1"/>
          </a:lnRef>
          <a:fillRef idx="0">
            <a:schemeClr val="accent1"/>
          </a:fillRef>
          <a:effectRef idx="1">
            <a:schemeClr val="accent1"/>
          </a:effectRef>
          <a:fontRef idx="minor">
            <a:schemeClr val="tx1"/>
          </a:fontRef>
        </p:style>
      </p:cxnSp>
      <p:pic>
        <p:nvPicPr>
          <p:cNvPr id="8" name="Shape 117">
            <a:extLst>
              <a:ext uri="{FF2B5EF4-FFF2-40B4-BE49-F238E27FC236}">
                <a16:creationId xmlns:a16="http://schemas.microsoft.com/office/drawing/2014/main" id="{F2132FF3-BCB5-7C46-82B7-1C403C9D3DBF}"/>
              </a:ext>
            </a:extLst>
          </p:cNvPr>
          <p:cNvPicPr preferRelativeResize="0"/>
          <p:nvPr/>
        </p:nvPicPr>
        <p:blipFill rotWithShape="1">
          <a:blip r:embed="rId14" cstate="print">
            <a:alphaModFix/>
          </a:blip>
          <a:srcRect/>
          <a:stretch/>
        </p:blipFill>
        <p:spPr>
          <a:xfrm>
            <a:off x="258114" y="6259292"/>
            <a:ext cx="1953349" cy="460163"/>
          </a:xfrm>
          <a:prstGeom prst="rect">
            <a:avLst/>
          </a:prstGeom>
          <a:noFill/>
          <a:ln>
            <a:noFill/>
          </a:ln>
        </p:spPr>
      </p:pic>
      <p:pic>
        <p:nvPicPr>
          <p:cNvPr id="9" name="Shape 121">
            <a:extLst>
              <a:ext uri="{FF2B5EF4-FFF2-40B4-BE49-F238E27FC236}">
                <a16:creationId xmlns:a16="http://schemas.microsoft.com/office/drawing/2014/main" id="{1AD920F7-7E55-D14F-8956-BBA3C0E5BD16}"/>
              </a:ext>
            </a:extLst>
          </p:cNvPr>
          <p:cNvPicPr preferRelativeResize="0"/>
          <p:nvPr/>
        </p:nvPicPr>
        <p:blipFill rotWithShape="1">
          <a:blip r:embed="rId15" cstate="print">
            <a:alphaModFix/>
          </a:blip>
          <a:srcRect/>
          <a:stretch/>
        </p:blipFill>
        <p:spPr>
          <a:xfrm>
            <a:off x="11016744" y="6262254"/>
            <a:ext cx="609600" cy="457200"/>
          </a:xfrm>
          <a:prstGeom prst="rect">
            <a:avLst/>
          </a:prstGeom>
          <a:noFill/>
          <a:ln>
            <a:noFill/>
          </a:ln>
        </p:spPr>
      </p:pic>
    </p:spTree>
    <p:extLst>
      <p:ext uri="{BB962C8B-B14F-4D97-AF65-F5344CB8AC3E}">
        <p14:creationId xmlns:p14="http://schemas.microsoft.com/office/powerpoint/2010/main" val="74029473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10;&#10;Description automatically generated with medium confidence">
            <a:extLst>
              <a:ext uri="{FF2B5EF4-FFF2-40B4-BE49-F238E27FC236}">
                <a16:creationId xmlns:a16="http://schemas.microsoft.com/office/drawing/2014/main" id="{5A77102A-D4AD-B22F-78C9-21D93182120E}"/>
              </a:ext>
            </a:extLst>
          </p:cNvPr>
          <p:cNvPicPr>
            <a:picLocks noChangeAspect="1"/>
          </p:cNvPicPr>
          <p:nvPr/>
        </p:nvPicPr>
        <p:blipFill>
          <a:blip r:embed="rId2"/>
          <a:stretch>
            <a:fillRect/>
          </a:stretch>
        </p:blipFill>
        <p:spPr>
          <a:xfrm>
            <a:off x="330050" y="2134111"/>
            <a:ext cx="11531899" cy="2798677"/>
          </a:xfrm>
          <a:prstGeom prst="rect">
            <a:avLst/>
          </a:prstGeom>
        </p:spPr>
      </p:pic>
      <p:sp>
        <p:nvSpPr>
          <p:cNvPr id="7" name="TextBox 6">
            <a:extLst>
              <a:ext uri="{FF2B5EF4-FFF2-40B4-BE49-F238E27FC236}">
                <a16:creationId xmlns:a16="http://schemas.microsoft.com/office/drawing/2014/main" id="{BC4F8FA0-4CAE-A941-8A08-B7BD85BE184D}"/>
              </a:ext>
            </a:extLst>
          </p:cNvPr>
          <p:cNvSpPr txBox="1"/>
          <p:nvPr/>
        </p:nvSpPr>
        <p:spPr>
          <a:xfrm>
            <a:off x="2476071" y="6390525"/>
            <a:ext cx="6102850" cy="369332"/>
          </a:xfrm>
          <a:prstGeom prst="rect">
            <a:avLst/>
          </a:prstGeom>
          <a:noFill/>
        </p:spPr>
        <p:txBody>
          <a:bodyPr wrap="square" rtlCol="0">
            <a:spAutoFit/>
          </a:bodyPr>
          <a:lstStyle/>
          <a:p>
            <a:pPr algn="ctr"/>
            <a:r>
              <a:rPr lang="en-US" sz="1800" dirty="0">
                <a:solidFill>
                  <a:srgbClr val="FFFF00"/>
                </a:solidFill>
              </a:rPr>
              <a:t>https://</a:t>
            </a:r>
            <a:r>
              <a:rPr lang="en-US" sz="1800" dirty="0" err="1">
                <a:solidFill>
                  <a:srgbClr val="FFFF00"/>
                </a:solidFill>
              </a:rPr>
              <a:t>lu.ma</a:t>
            </a:r>
            <a:r>
              <a:rPr lang="en-US" sz="1800" dirty="0">
                <a:solidFill>
                  <a:srgbClr val="FFFF00"/>
                </a:solidFill>
              </a:rPr>
              <a:t>/</a:t>
            </a:r>
            <a:r>
              <a:rPr lang="en-US" sz="1800" dirty="0" err="1">
                <a:solidFill>
                  <a:srgbClr val="FFFF00"/>
                </a:solidFill>
              </a:rPr>
              <a:t>coolearth</a:t>
            </a:r>
            <a:endParaRPr lang="en-US" sz="1800" dirty="0">
              <a:solidFill>
                <a:srgbClr val="FFFF00"/>
              </a:solidFill>
            </a:endParaRPr>
          </a:p>
        </p:txBody>
      </p:sp>
    </p:spTree>
    <p:extLst>
      <p:ext uri="{BB962C8B-B14F-4D97-AF65-F5344CB8AC3E}">
        <p14:creationId xmlns:p14="http://schemas.microsoft.com/office/powerpoint/2010/main" val="3151297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0A5394-15A0-F1B8-E806-56F7A00D81A7}"/>
              </a:ext>
            </a:extLst>
          </p:cNvPr>
          <p:cNvSpPr txBox="1"/>
          <p:nvPr/>
        </p:nvSpPr>
        <p:spPr bwMode="auto">
          <a:xfrm>
            <a:off x="609600" y="355600"/>
            <a:ext cx="10972800" cy="8382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spcAft>
                <a:spcPts val="600"/>
              </a:spcAft>
            </a:pPr>
            <a:r>
              <a:rPr lang="en-US" sz="3000">
                <a:solidFill>
                  <a:schemeClr val="tx2"/>
                </a:solidFill>
                <a:latin typeface="+mj-lt"/>
                <a:ea typeface="ＭＳ Ｐゴシック" charset="0"/>
                <a:cs typeface="ＭＳ Ｐゴシック" charset="0"/>
              </a:rPr>
              <a:t>My last view of them, walking into the sunset.</a:t>
            </a:r>
          </a:p>
        </p:txBody>
      </p:sp>
      <p:pic>
        <p:nvPicPr>
          <p:cNvPr id="3" name="Picture 2" descr="A picture containing text, road, outdoor, sky&#10;&#10;Description automatically generated">
            <a:extLst>
              <a:ext uri="{FF2B5EF4-FFF2-40B4-BE49-F238E27FC236}">
                <a16:creationId xmlns:a16="http://schemas.microsoft.com/office/drawing/2014/main" id="{0D3C0BF7-5847-53D1-82B9-D06C35CF3121}"/>
              </a:ext>
            </a:extLst>
          </p:cNvPr>
          <p:cNvPicPr>
            <a:picLocks noChangeAspect="1"/>
          </p:cNvPicPr>
          <p:nvPr/>
        </p:nvPicPr>
        <p:blipFill rotWithShape="1">
          <a:blip r:embed="rId2"/>
          <a:srcRect b="26672"/>
          <a:stretch/>
        </p:blipFill>
        <p:spPr>
          <a:xfrm>
            <a:off x="486833" y="1557338"/>
            <a:ext cx="10972800" cy="4525962"/>
          </a:xfrm>
          <a:prstGeom prst="rect">
            <a:avLst/>
          </a:prstGeom>
          <a:noFill/>
        </p:spPr>
      </p:pic>
    </p:spTree>
    <p:extLst>
      <p:ext uri="{BB962C8B-B14F-4D97-AF65-F5344CB8AC3E}">
        <p14:creationId xmlns:p14="http://schemas.microsoft.com/office/powerpoint/2010/main" val="435029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website&#10;&#10;Description automatically generated">
            <a:extLst>
              <a:ext uri="{FF2B5EF4-FFF2-40B4-BE49-F238E27FC236}">
                <a16:creationId xmlns:a16="http://schemas.microsoft.com/office/drawing/2014/main" id="{406C1163-5F4A-A23E-7834-531072701BC1}"/>
              </a:ext>
            </a:extLst>
          </p:cNvPr>
          <p:cNvPicPr>
            <a:picLocks noChangeAspect="1"/>
          </p:cNvPicPr>
          <p:nvPr/>
        </p:nvPicPr>
        <p:blipFill>
          <a:blip r:embed="rId2"/>
          <a:stretch>
            <a:fillRect/>
          </a:stretch>
        </p:blipFill>
        <p:spPr>
          <a:xfrm>
            <a:off x="1555636" y="239918"/>
            <a:ext cx="8655050" cy="5780738"/>
          </a:xfrm>
          <a:prstGeom prst="rect">
            <a:avLst/>
          </a:prstGeom>
        </p:spPr>
      </p:pic>
      <p:sp>
        <p:nvSpPr>
          <p:cNvPr id="6" name="Oval 5">
            <a:extLst>
              <a:ext uri="{FF2B5EF4-FFF2-40B4-BE49-F238E27FC236}">
                <a16:creationId xmlns:a16="http://schemas.microsoft.com/office/drawing/2014/main" id="{D422CC43-7D17-93D0-43AD-577B2CD60C6D}"/>
              </a:ext>
            </a:extLst>
          </p:cNvPr>
          <p:cNvSpPr/>
          <p:nvPr/>
        </p:nvSpPr>
        <p:spPr>
          <a:xfrm>
            <a:off x="1726742" y="4214916"/>
            <a:ext cx="1717040" cy="153861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3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C4C2EC36-CCF5-BBFD-F5DD-C05EA83E427E}"/>
              </a:ext>
            </a:extLst>
          </p:cNvPr>
          <p:cNvPicPr>
            <a:picLocks noChangeAspect="1"/>
          </p:cNvPicPr>
          <p:nvPr/>
        </p:nvPicPr>
        <p:blipFill>
          <a:blip r:embed="rId2"/>
          <a:stretch>
            <a:fillRect/>
          </a:stretch>
        </p:blipFill>
        <p:spPr>
          <a:xfrm>
            <a:off x="1354966" y="98143"/>
            <a:ext cx="9482067" cy="6044968"/>
          </a:xfrm>
          <a:prstGeom prst="rect">
            <a:avLst/>
          </a:prstGeom>
        </p:spPr>
      </p:pic>
      <p:sp>
        <p:nvSpPr>
          <p:cNvPr id="6" name="TextBox 5">
            <a:extLst>
              <a:ext uri="{FF2B5EF4-FFF2-40B4-BE49-F238E27FC236}">
                <a16:creationId xmlns:a16="http://schemas.microsoft.com/office/drawing/2014/main" id="{EED6EA61-78BE-9881-B860-6B043DE89199}"/>
              </a:ext>
            </a:extLst>
          </p:cNvPr>
          <p:cNvSpPr txBox="1"/>
          <p:nvPr/>
        </p:nvSpPr>
        <p:spPr>
          <a:xfrm>
            <a:off x="2476071" y="6390525"/>
            <a:ext cx="6102850" cy="369332"/>
          </a:xfrm>
          <a:prstGeom prst="rect">
            <a:avLst/>
          </a:prstGeom>
          <a:noFill/>
        </p:spPr>
        <p:txBody>
          <a:bodyPr wrap="square" rtlCol="0">
            <a:spAutoFit/>
          </a:bodyPr>
          <a:lstStyle/>
          <a:p>
            <a:pPr algn="ctr"/>
            <a:r>
              <a:rPr lang="en-US" sz="1800" dirty="0">
                <a:solidFill>
                  <a:srgbClr val="FFFF00"/>
                </a:solidFill>
              </a:rPr>
              <a:t>https://</a:t>
            </a:r>
            <a:r>
              <a:rPr lang="en-US" sz="1800" dirty="0" err="1">
                <a:solidFill>
                  <a:srgbClr val="FFFF00"/>
                </a:solidFill>
              </a:rPr>
              <a:t>lu.ma</a:t>
            </a:r>
            <a:r>
              <a:rPr lang="en-US" sz="1800" dirty="0">
                <a:solidFill>
                  <a:srgbClr val="FFFF00"/>
                </a:solidFill>
              </a:rPr>
              <a:t>/</a:t>
            </a:r>
            <a:r>
              <a:rPr lang="en-US" sz="1800" dirty="0" err="1">
                <a:solidFill>
                  <a:srgbClr val="FFFF00"/>
                </a:solidFill>
              </a:rPr>
              <a:t>coolearth</a:t>
            </a:r>
            <a:endParaRPr lang="en-US" sz="1800" dirty="0">
              <a:solidFill>
                <a:srgbClr val="FFFF00"/>
              </a:solidFill>
            </a:endParaRPr>
          </a:p>
        </p:txBody>
      </p:sp>
    </p:spTree>
    <p:extLst>
      <p:ext uri="{BB962C8B-B14F-4D97-AF65-F5344CB8AC3E}">
        <p14:creationId xmlns:p14="http://schemas.microsoft.com/office/powerpoint/2010/main" val="323563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610C06-50A3-24F6-297A-E67C8E6054D3}"/>
              </a:ext>
            </a:extLst>
          </p:cNvPr>
          <p:cNvSpPr txBox="1"/>
          <p:nvPr/>
        </p:nvSpPr>
        <p:spPr>
          <a:xfrm>
            <a:off x="2476071" y="6390525"/>
            <a:ext cx="6102850" cy="369332"/>
          </a:xfrm>
          <a:prstGeom prst="rect">
            <a:avLst/>
          </a:prstGeom>
          <a:noFill/>
        </p:spPr>
        <p:txBody>
          <a:bodyPr wrap="square" rtlCol="0">
            <a:spAutoFit/>
          </a:bodyPr>
          <a:lstStyle/>
          <a:p>
            <a:pPr algn="ctr"/>
            <a:r>
              <a:rPr lang="en-US" sz="1800" dirty="0">
                <a:solidFill>
                  <a:srgbClr val="FFFF00"/>
                </a:solidFill>
              </a:rPr>
              <a:t>https://</a:t>
            </a:r>
            <a:r>
              <a:rPr lang="en-US" sz="1800" dirty="0" err="1">
                <a:solidFill>
                  <a:srgbClr val="FFFF00"/>
                </a:solidFill>
              </a:rPr>
              <a:t>lu.ma</a:t>
            </a:r>
            <a:r>
              <a:rPr lang="en-US" sz="1800" dirty="0">
                <a:solidFill>
                  <a:srgbClr val="FFFF00"/>
                </a:solidFill>
              </a:rPr>
              <a:t>/</a:t>
            </a:r>
            <a:r>
              <a:rPr lang="en-US" sz="1800" dirty="0" err="1">
                <a:solidFill>
                  <a:srgbClr val="FFFF00"/>
                </a:solidFill>
              </a:rPr>
              <a:t>coolearth</a:t>
            </a:r>
            <a:endParaRPr lang="en-US" sz="1800" dirty="0">
              <a:solidFill>
                <a:srgbClr val="FFFF00"/>
              </a:solidFill>
            </a:endParaRPr>
          </a:p>
        </p:txBody>
      </p:sp>
      <p:pic>
        <p:nvPicPr>
          <p:cNvPr id="7" name="Picture 6" descr="Graphical user interface, text, application&#10;&#10;Description automatically generated">
            <a:extLst>
              <a:ext uri="{FF2B5EF4-FFF2-40B4-BE49-F238E27FC236}">
                <a16:creationId xmlns:a16="http://schemas.microsoft.com/office/drawing/2014/main" id="{D027DF52-190B-9843-E846-9D7A5842EB2B}"/>
              </a:ext>
            </a:extLst>
          </p:cNvPr>
          <p:cNvPicPr>
            <a:picLocks noChangeAspect="1"/>
          </p:cNvPicPr>
          <p:nvPr/>
        </p:nvPicPr>
        <p:blipFill>
          <a:blip r:embed="rId2"/>
          <a:stretch>
            <a:fillRect/>
          </a:stretch>
        </p:blipFill>
        <p:spPr>
          <a:xfrm>
            <a:off x="382137" y="303757"/>
            <a:ext cx="11430569" cy="5489495"/>
          </a:xfrm>
          <a:prstGeom prst="rect">
            <a:avLst/>
          </a:prstGeom>
        </p:spPr>
      </p:pic>
    </p:spTree>
    <p:extLst>
      <p:ext uri="{BB962C8B-B14F-4D97-AF65-F5344CB8AC3E}">
        <p14:creationId xmlns:p14="http://schemas.microsoft.com/office/powerpoint/2010/main" val="1956329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C4B01F-174E-9029-9848-672470FE459E}"/>
              </a:ext>
            </a:extLst>
          </p:cNvPr>
          <p:cNvSpPr txBox="1"/>
          <p:nvPr/>
        </p:nvSpPr>
        <p:spPr>
          <a:xfrm>
            <a:off x="854427" y="1623558"/>
            <a:ext cx="10483146" cy="2308324"/>
          </a:xfrm>
          <a:prstGeom prst="rect">
            <a:avLst/>
          </a:prstGeom>
          <a:noFill/>
        </p:spPr>
        <p:txBody>
          <a:bodyPr wrap="square" rtlCol="0">
            <a:spAutoFit/>
          </a:bodyPr>
          <a:lstStyle/>
          <a:p>
            <a:r>
              <a:rPr lang="en-US" sz="3600" dirty="0"/>
              <a:t>Luke </a:t>
            </a:r>
            <a:r>
              <a:rPr lang="en-US" sz="3600" dirty="0" err="1"/>
              <a:t>Iseman</a:t>
            </a:r>
            <a:r>
              <a:rPr lang="en-US" sz="3600" dirty="0"/>
              <a:t> told me that San Francisco did not give them permission to play music or offer drinks inside the park, and that is why they did not do either, and ended up on the sidewalk.</a:t>
            </a:r>
          </a:p>
        </p:txBody>
      </p:sp>
    </p:spTree>
    <p:extLst>
      <p:ext uri="{BB962C8B-B14F-4D97-AF65-F5344CB8AC3E}">
        <p14:creationId xmlns:p14="http://schemas.microsoft.com/office/powerpoint/2010/main" val="2866502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A32A36-EBBB-E132-B9DF-69E8A2B3335D}"/>
              </a:ext>
            </a:extLst>
          </p:cNvPr>
          <p:cNvSpPr txBox="1"/>
          <p:nvPr/>
        </p:nvSpPr>
        <p:spPr>
          <a:xfrm>
            <a:off x="408360" y="96900"/>
            <a:ext cx="9678256" cy="523220"/>
          </a:xfrm>
          <a:prstGeom prst="rect">
            <a:avLst/>
          </a:prstGeom>
          <a:noFill/>
        </p:spPr>
        <p:txBody>
          <a:bodyPr wrap="square" rtlCol="0">
            <a:spAutoFit/>
          </a:bodyPr>
          <a:lstStyle/>
          <a:p>
            <a:r>
              <a:rPr lang="en-US" sz="2800" dirty="0"/>
              <a:t>Check out the huge crowds:</a:t>
            </a:r>
          </a:p>
        </p:txBody>
      </p:sp>
      <p:pic>
        <p:nvPicPr>
          <p:cNvPr id="6" name="Picture 5" descr="A picture containing sky, road, outdoor, tree&#10;&#10;Description automatically generated">
            <a:extLst>
              <a:ext uri="{FF2B5EF4-FFF2-40B4-BE49-F238E27FC236}">
                <a16:creationId xmlns:a16="http://schemas.microsoft.com/office/drawing/2014/main" id="{A738B4EC-2197-13B8-EA05-7B98E36D5E54}"/>
              </a:ext>
            </a:extLst>
          </p:cNvPr>
          <p:cNvPicPr>
            <a:picLocks noChangeAspect="1"/>
          </p:cNvPicPr>
          <p:nvPr/>
        </p:nvPicPr>
        <p:blipFill>
          <a:blip r:embed="rId2"/>
          <a:stretch>
            <a:fillRect/>
          </a:stretch>
        </p:blipFill>
        <p:spPr>
          <a:xfrm>
            <a:off x="1129136" y="706990"/>
            <a:ext cx="9678256" cy="5444019"/>
          </a:xfrm>
          <a:prstGeom prst="rect">
            <a:avLst/>
          </a:prstGeom>
        </p:spPr>
      </p:pic>
    </p:spTree>
    <p:extLst>
      <p:ext uri="{BB962C8B-B14F-4D97-AF65-F5344CB8AC3E}">
        <p14:creationId xmlns:p14="http://schemas.microsoft.com/office/powerpoint/2010/main" val="3149337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10;&#10;Description automatically generated">
            <a:extLst>
              <a:ext uri="{FF2B5EF4-FFF2-40B4-BE49-F238E27FC236}">
                <a16:creationId xmlns:a16="http://schemas.microsoft.com/office/drawing/2014/main" id="{78FC9413-D2DC-5DE0-2840-878F2EC03169}"/>
              </a:ext>
            </a:extLst>
          </p:cNvPr>
          <p:cNvPicPr>
            <a:picLocks noChangeAspect="1"/>
          </p:cNvPicPr>
          <p:nvPr/>
        </p:nvPicPr>
        <p:blipFill>
          <a:blip r:embed="rId2"/>
          <a:stretch>
            <a:fillRect/>
          </a:stretch>
        </p:blipFill>
        <p:spPr>
          <a:xfrm>
            <a:off x="117309" y="73533"/>
            <a:ext cx="3411717" cy="6065275"/>
          </a:xfrm>
          <a:prstGeom prst="rect">
            <a:avLst/>
          </a:prstGeom>
        </p:spPr>
      </p:pic>
      <p:pic>
        <p:nvPicPr>
          <p:cNvPr id="7" name="Picture 6" descr="A person in an orange shirt&#10;&#10;Description automatically generated with medium confidence">
            <a:extLst>
              <a:ext uri="{FF2B5EF4-FFF2-40B4-BE49-F238E27FC236}">
                <a16:creationId xmlns:a16="http://schemas.microsoft.com/office/drawing/2014/main" id="{2C9D1109-D339-237A-FFE8-F87C03CD8C49}"/>
              </a:ext>
            </a:extLst>
          </p:cNvPr>
          <p:cNvPicPr>
            <a:picLocks noChangeAspect="1"/>
          </p:cNvPicPr>
          <p:nvPr/>
        </p:nvPicPr>
        <p:blipFill>
          <a:blip r:embed="rId3"/>
          <a:stretch>
            <a:fillRect/>
          </a:stretch>
        </p:blipFill>
        <p:spPr>
          <a:xfrm>
            <a:off x="3862316" y="1539102"/>
            <a:ext cx="8212375" cy="4619461"/>
          </a:xfrm>
          <a:prstGeom prst="rect">
            <a:avLst/>
          </a:prstGeom>
        </p:spPr>
      </p:pic>
      <p:sp>
        <p:nvSpPr>
          <p:cNvPr id="8" name="TextBox 7">
            <a:extLst>
              <a:ext uri="{FF2B5EF4-FFF2-40B4-BE49-F238E27FC236}">
                <a16:creationId xmlns:a16="http://schemas.microsoft.com/office/drawing/2014/main" id="{D9614CAA-95FD-D14A-0EAE-9992A28C2670}"/>
              </a:ext>
            </a:extLst>
          </p:cNvPr>
          <p:cNvSpPr txBox="1"/>
          <p:nvPr/>
        </p:nvSpPr>
        <p:spPr>
          <a:xfrm>
            <a:off x="4023308" y="119027"/>
            <a:ext cx="7808359" cy="1200329"/>
          </a:xfrm>
          <a:prstGeom prst="rect">
            <a:avLst/>
          </a:prstGeom>
          <a:noFill/>
        </p:spPr>
        <p:txBody>
          <a:bodyPr wrap="square" rtlCol="0">
            <a:spAutoFit/>
          </a:bodyPr>
          <a:lstStyle/>
          <a:p>
            <a:r>
              <a:rPr lang="en-US" dirty="0"/>
              <a:t>Filling a balloon after adding a pinch of calcium carbonate powder.  He told me sulfur compounds are too dangerous to be used around other people.</a:t>
            </a:r>
          </a:p>
        </p:txBody>
      </p:sp>
    </p:spTree>
    <p:extLst>
      <p:ext uri="{BB962C8B-B14F-4D97-AF65-F5344CB8AC3E}">
        <p14:creationId xmlns:p14="http://schemas.microsoft.com/office/powerpoint/2010/main" val="270263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person, outdoor, road&#10;&#10;Description automatically generated">
            <a:extLst>
              <a:ext uri="{FF2B5EF4-FFF2-40B4-BE49-F238E27FC236}">
                <a16:creationId xmlns:a16="http://schemas.microsoft.com/office/drawing/2014/main" id="{D5AC047E-65F2-8D24-2398-81389EDE83E9}"/>
              </a:ext>
            </a:extLst>
          </p:cNvPr>
          <p:cNvPicPr>
            <a:picLocks noChangeAspect="1"/>
          </p:cNvPicPr>
          <p:nvPr/>
        </p:nvPicPr>
        <p:blipFill rotWithShape="1">
          <a:blip r:embed="rId2"/>
          <a:srcRect t="12210" b="14462"/>
          <a:stretch/>
        </p:blipFill>
        <p:spPr>
          <a:xfrm>
            <a:off x="218364" y="1166018"/>
            <a:ext cx="11737927" cy="4841556"/>
          </a:xfrm>
          <a:prstGeom prst="rect">
            <a:avLst/>
          </a:prstGeom>
          <a:noFill/>
        </p:spPr>
      </p:pic>
      <p:sp>
        <p:nvSpPr>
          <p:cNvPr id="4" name="TextBox 3">
            <a:extLst>
              <a:ext uri="{FF2B5EF4-FFF2-40B4-BE49-F238E27FC236}">
                <a16:creationId xmlns:a16="http://schemas.microsoft.com/office/drawing/2014/main" id="{61D1FBDD-39FF-086F-D67B-1D3551531EF4}"/>
              </a:ext>
            </a:extLst>
          </p:cNvPr>
          <p:cNvSpPr txBox="1"/>
          <p:nvPr/>
        </p:nvSpPr>
        <p:spPr>
          <a:xfrm>
            <a:off x="628649" y="265651"/>
            <a:ext cx="10698993" cy="584775"/>
          </a:xfrm>
          <a:prstGeom prst="rect">
            <a:avLst/>
          </a:prstGeom>
          <a:noFill/>
        </p:spPr>
        <p:txBody>
          <a:bodyPr wrap="square" rtlCol="0">
            <a:spAutoFit/>
          </a:bodyPr>
          <a:lstStyle/>
          <a:p>
            <a:r>
              <a:rPr lang="en-US" sz="3200" dirty="0"/>
              <a:t>Were they uncomfortable in front of a filming crew?</a:t>
            </a:r>
          </a:p>
        </p:txBody>
      </p:sp>
    </p:spTree>
    <p:extLst>
      <p:ext uri="{BB962C8B-B14F-4D97-AF65-F5344CB8AC3E}">
        <p14:creationId xmlns:p14="http://schemas.microsoft.com/office/powerpoint/2010/main" val="42236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4C4599EA-6FE1-5078-D624-4B4B38BB285F}"/>
              </a:ext>
            </a:extLst>
          </p:cNvPr>
          <p:cNvSpPr>
            <a:spLocks noGrp="1"/>
          </p:cNvSpPr>
          <p:nvPr>
            <p:ph type="body" sz="quarter" idx="11"/>
          </p:nvPr>
        </p:nvSpPr>
        <p:spPr/>
        <p:txBody>
          <a:bodyPr/>
          <a:lstStyle/>
          <a:p>
            <a:endParaRPr lang="en-US"/>
          </a:p>
        </p:txBody>
      </p:sp>
      <p:pic>
        <p:nvPicPr>
          <p:cNvPr id="5" name="Picture 4" descr="A group of men posing for a picture with balloons&#10;&#10;Description automatically generated with low confidence">
            <a:extLst>
              <a:ext uri="{FF2B5EF4-FFF2-40B4-BE49-F238E27FC236}">
                <a16:creationId xmlns:a16="http://schemas.microsoft.com/office/drawing/2014/main" id="{83CE5F45-0D4A-C42E-04C7-D44513557A78}"/>
              </a:ext>
            </a:extLst>
          </p:cNvPr>
          <p:cNvPicPr>
            <a:picLocks noChangeAspect="1"/>
          </p:cNvPicPr>
          <p:nvPr/>
        </p:nvPicPr>
        <p:blipFill rotWithShape="1">
          <a:blip r:embed="rId2"/>
          <a:srcRect t="13474" b="13197"/>
          <a:stretch/>
        </p:blipFill>
        <p:spPr>
          <a:xfrm>
            <a:off x="150607" y="1166018"/>
            <a:ext cx="11838193" cy="4882913"/>
          </a:xfrm>
          <a:prstGeom prst="rect">
            <a:avLst/>
          </a:prstGeom>
          <a:noFill/>
        </p:spPr>
      </p:pic>
      <p:sp>
        <p:nvSpPr>
          <p:cNvPr id="6" name="TextBox 5">
            <a:extLst>
              <a:ext uri="{FF2B5EF4-FFF2-40B4-BE49-F238E27FC236}">
                <a16:creationId xmlns:a16="http://schemas.microsoft.com/office/drawing/2014/main" id="{45E4AC5A-1E6C-9A79-3702-0E364BB77F50}"/>
              </a:ext>
            </a:extLst>
          </p:cNvPr>
          <p:cNvSpPr txBox="1"/>
          <p:nvPr/>
        </p:nvSpPr>
        <p:spPr>
          <a:xfrm>
            <a:off x="628649" y="375661"/>
            <a:ext cx="8612170" cy="584775"/>
          </a:xfrm>
          <a:prstGeom prst="rect">
            <a:avLst/>
          </a:prstGeom>
          <a:noFill/>
        </p:spPr>
        <p:txBody>
          <a:bodyPr wrap="square" rtlCol="0">
            <a:spAutoFit/>
          </a:bodyPr>
          <a:lstStyle/>
          <a:p>
            <a:r>
              <a:rPr lang="en-US" sz="3200" dirty="0"/>
              <a:t>Say “sunsets”</a:t>
            </a:r>
          </a:p>
        </p:txBody>
      </p:sp>
    </p:spTree>
    <p:extLst>
      <p:ext uri="{BB962C8B-B14F-4D97-AF65-F5344CB8AC3E}">
        <p14:creationId xmlns:p14="http://schemas.microsoft.com/office/powerpoint/2010/main" val="421453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787457-042E-AD36-4CC6-89A09C59F577}"/>
              </a:ext>
            </a:extLst>
          </p:cNvPr>
          <p:cNvSpPr txBox="1"/>
          <p:nvPr/>
        </p:nvSpPr>
        <p:spPr bwMode="auto">
          <a:xfrm>
            <a:off x="486833" y="623247"/>
            <a:ext cx="10972800" cy="8382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spcAft>
                <a:spcPts val="600"/>
              </a:spcAft>
            </a:pPr>
            <a:r>
              <a:rPr lang="en-US" sz="3000" dirty="0">
                <a:solidFill>
                  <a:schemeClr val="tx2"/>
                </a:solidFill>
                <a:latin typeface="+mj-lt"/>
                <a:ea typeface="ＭＳ Ｐゴシック" charset="0"/>
                <a:cs typeface="ＭＳ Ｐゴシック" charset="0"/>
              </a:rPr>
              <a:t>Busted by the Park Police and asked to go across the street:</a:t>
            </a:r>
          </a:p>
        </p:txBody>
      </p:sp>
      <p:pic>
        <p:nvPicPr>
          <p:cNvPr id="3" name="Picture 2" descr="A group of people on a sidewalk&#10;&#10;Description automatically generated with medium confidence">
            <a:extLst>
              <a:ext uri="{FF2B5EF4-FFF2-40B4-BE49-F238E27FC236}">
                <a16:creationId xmlns:a16="http://schemas.microsoft.com/office/drawing/2014/main" id="{8B22032B-FA67-742E-0E59-D2494D9CD2BD}"/>
              </a:ext>
            </a:extLst>
          </p:cNvPr>
          <p:cNvPicPr>
            <a:picLocks noChangeAspect="1"/>
          </p:cNvPicPr>
          <p:nvPr/>
        </p:nvPicPr>
        <p:blipFill rotWithShape="1">
          <a:blip r:embed="rId2"/>
          <a:srcRect b="26672"/>
          <a:stretch/>
        </p:blipFill>
        <p:spPr>
          <a:xfrm>
            <a:off x="486833" y="1557338"/>
            <a:ext cx="10972800" cy="4525962"/>
          </a:xfrm>
          <a:prstGeom prst="rect">
            <a:avLst/>
          </a:prstGeom>
          <a:noFill/>
        </p:spPr>
      </p:pic>
    </p:spTree>
    <p:extLst>
      <p:ext uri="{BB962C8B-B14F-4D97-AF65-F5344CB8AC3E}">
        <p14:creationId xmlns:p14="http://schemas.microsoft.com/office/powerpoint/2010/main" val="122048915"/>
      </p:ext>
    </p:extLst>
  </p:cSld>
  <p:clrMapOvr>
    <a:masterClrMapping/>
  </p:clrMapOvr>
</p:sld>
</file>

<file path=ppt/theme/theme1.xml><?xml version="1.0" encoding="utf-8"?>
<a:theme xmlns:a="http://schemas.openxmlformats.org/drawingml/2006/main" name="RobockGeoEngineering100CalTech">
  <a:themeElements>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fontScheme name="2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clrMap bg1="lt1" tx1="dk1" bg2="lt2" tx2="dk2" accent1="accent1" accent2="accent2" accent3="accent3" accent4="accent4" accent5="accent5" accent6="accent6" hlink="hlink" folHlink="folHlink"/>
    </a:extraClrScheme>
    <a:extraClrScheme>
      <a:clrScheme name="2_Default Design 9">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Default Design 10">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Default Design 11">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NCAR-BlueTopHeader-GraySwoosh">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RU_Template_Verdana">
  <a:themeElements>
    <a:clrScheme name="2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fontScheme name="2_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2_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eme1">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700BFA6F-F791-F84F-A52A-F473709E8AC3}" vid="{31BE2372-D4AA-054F-B0F7-5E5A30A9625F}"/>
    </a:ext>
  </a:extLst>
</a:theme>
</file>

<file path=ppt/theme/theme7.xml><?xml version="1.0" encoding="utf-8"?>
<a:theme xmlns:a="http://schemas.openxmlformats.org/drawingml/2006/main" name="5_RU_Template_Verdana">
  <a:themeElements>
    <a:clrScheme name="2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fontScheme name="2_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2_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RobockGeoEngineering100CalTech</Template>
  <TotalTime>480</TotalTime>
  <Words>131</Words>
  <Application>Microsoft Macintosh PowerPoint</Application>
  <PresentationFormat>Widescreen</PresentationFormat>
  <Paragraphs>10</Paragraphs>
  <Slides>11</Slides>
  <Notes>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11</vt:i4>
      </vt:variant>
    </vt:vector>
  </HeadingPairs>
  <TitlesOfParts>
    <vt:vector size="27" baseType="lpstr">
      <vt:lpstr>Arial</vt:lpstr>
      <vt:lpstr>Calibri</vt:lpstr>
      <vt:lpstr>Calibri Light</vt:lpstr>
      <vt:lpstr>Comic Sans MS</vt:lpstr>
      <vt:lpstr>Helvetica Neue</vt:lpstr>
      <vt:lpstr>Times New Roman</vt:lpstr>
      <vt:lpstr>RobockGeoEngineering100CalTech</vt:lpstr>
      <vt:lpstr>RU_Template_Verdana</vt:lpstr>
      <vt:lpstr>2_RU_Template_Verdana</vt:lpstr>
      <vt:lpstr>4_RU_Template_Verdana</vt:lpstr>
      <vt:lpstr>1_RU_Template_Verdana</vt:lpstr>
      <vt:lpstr>Theme1</vt:lpstr>
      <vt:lpstr>5_RU_Template_Verdana</vt:lpstr>
      <vt:lpstr>Office Theme</vt:lpstr>
      <vt:lpstr>2_Office Theme</vt:lpstr>
      <vt:lpstr>2_NCAR-BlueTopHeader-GraySwoosh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Robock</dc:creator>
  <cp:lastModifiedBy>Alan Robock</cp:lastModifiedBy>
  <cp:revision>16</cp:revision>
  <dcterms:created xsi:type="dcterms:W3CDTF">2023-04-22T21:24:33Z</dcterms:created>
  <dcterms:modified xsi:type="dcterms:W3CDTF">2023-04-23T05:26:59Z</dcterms:modified>
</cp:coreProperties>
</file>